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k\Documents\data\Brugel\Belpex%202019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nov 19 - dec 19 - jan 20 - feb 20:</a:t>
            </a:r>
            <a:r>
              <a:rPr lang="fr-BE" baseline="0"/>
              <a:t> Belpex moyen HIVER pour chaque heure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'Bilan 0719-0620 V1bis'!$F$31</c:f>
              <c:strCache>
                <c:ptCount val="1"/>
                <c:pt idx="0">
                  <c:v>MOY 4 mois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'Bilan 0719-0620 V1bis'!$A$32:$A$55</c:f>
              <c:strCache>
                <c:ptCount val="24"/>
                <c:pt idx="0">
                  <c:v>PRIX BELPEX MOYEN 0h</c:v>
                </c:pt>
                <c:pt idx="1">
                  <c:v>PRIX BELPEX MOYEN 1h</c:v>
                </c:pt>
                <c:pt idx="2">
                  <c:v>PRIX BELPEX MOYEN 2h</c:v>
                </c:pt>
                <c:pt idx="3">
                  <c:v>PRIX BELPEX MOYEN 3h</c:v>
                </c:pt>
                <c:pt idx="4">
                  <c:v>PRIX BELPEX MOYEN 4h</c:v>
                </c:pt>
                <c:pt idx="5">
                  <c:v>PRIX BELPEX MOYEN 5h</c:v>
                </c:pt>
                <c:pt idx="6">
                  <c:v>PRIX BELPEX MOYEN 6h</c:v>
                </c:pt>
                <c:pt idx="7">
                  <c:v>PRIX BELPEX MOYEN 7h</c:v>
                </c:pt>
                <c:pt idx="8">
                  <c:v>PRIX BELPEX MOYEN 8h</c:v>
                </c:pt>
                <c:pt idx="9">
                  <c:v>PRIX BELPEX MOYEN 9h</c:v>
                </c:pt>
                <c:pt idx="10">
                  <c:v>PRIX BELPEX MOYEN 10h</c:v>
                </c:pt>
                <c:pt idx="11">
                  <c:v>PRIX BELPEX MOYEN 11h</c:v>
                </c:pt>
                <c:pt idx="12">
                  <c:v>PRIX BELPEX MOYEN 12h</c:v>
                </c:pt>
                <c:pt idx="13">
                  <c:v>PRIX BELPEX MOYEN 13h</c:v>
                </c:pt>
                <c:pt idx="14">
                  <c:v>PRIX BELPEX MOYEN 14h</c:v>
                </c:pt>
                <c:pt idx="15">
                  <c:v>PRIX BELPEX MOYEN 15h</c:v>
                </c:pt>
                <c:pt idx="16">
                  <c:v>PRIX BELPEX MOYEN 16h</c:v>
                </c:pt>
                <c:pt idx="17">
                  <c:v>PRIX BELPEX MOYEN 17h</c:v>
                </c:pt>
                <c:pt idx="18">
                  <c:v>PRIX BELPEX MOYEN 18h</c:v>
                </c:pt>
                <c:pt idx="19">
                  <c:v>PRIX BELPEX MOYEN 19h</c:v>
                </c:pt>
                <c:pt idx="20">
                  <c:v>PRIX BELPEX MOYEN 20h</c:v>
                </c:pt>
                <c:pt idx="21">
                  <c:v>PRIX BELPEX MOYEN 21h</c:v>
                </c:pt>
                <c:pt idx="22">
                  <c:v>PRIX BELPEX MOYEN 22h</c:v>
                </c:pt>
                <c:pt idx="23">
                  <c:v>PRIX BELPEX MOYEN 23h</c:v>
                </c:pt>
              </c:strCache>
            </c:strRef>
          </c:cat>
          <c:val>
            <c:numRef>
              <c:f>'Bilan 0719-0620 V1bis'!$F$32:$F$55</c:f>
              <c:numCache>
                <c:formatCode>#,##0.00\ "€"</c:formatCode>
                <c:ptCount val="24"/>
                <c:pt idx="0">
                  <c:v>30.625371900826448</c:v>
                </c:pt>
                <c:pt idx="1">
                  <c:v>29.059256198347107</c:v>
                </c:pt>
                <c:pt idx="2">
                  <c:v>27.254462809917356</c:v>
                </c:pt>
                <c:pt idx="3">
                  <c:v>24.905371900826445</c:v>
                </c:pt>
                <c:pt idx="4">
                  <c:v>24.27512396694215</c:v>
                </c:pt>
                <c:pt idx="5">
                  <c:v>26.173140495867766</c:v>
                </c:pt>
                <c:pt idx="6">
                  <c:v>32.084049586776857</c:v>
                </c:pt>
                <c:pt idx="7">
                  <c:v>39.163388429752068</c:v>
                </c:pt>
                <c:pt idx="8">
                  <c:v>42.36876033057851</c:v>
                </c:pt>
                <c:pt idx="9">
                  <c:v>43.477190082644626</c:v>
                </c:pt>
                <c:pt idx="10">
                  <c:v>42.542644628099175</c:v>
                </c:pt>
                <c:pt idx="11">
                  <c:v>41.265537190082647</c:v>
                </c:pt>
                <c:pt idx="12">
                  <c:v>39.886363636363654</c:v>
                </c:pt>
                <c:pt idx="13">
                  <c:v>38.733719008264458</c:v>
                </c:pt>
                <c:pt idx="14">
                  <c:v>38.075867768595046</c:v>
                </c:pt>
                <c:pt idx="15">
                  <c:v>38.37198347107438</c:v>
                </c:pt>
                <c:pt idx="16">
                  <c:v>39.795041322314049</c:v>
                </c:pt>
                <c:pt idx="17">
                  <c:v>46.213388429752072</c:v>
                </c:pt>
                <c:pt idx="18">
                  <c:v>48.681735537190086</c:v>
                </c:pt>
                <c:pt idx="19">
                  <c:v>45.629752066115707</c:v>
                </c:pt>
                <c:pt idx="20">
                  <c:v>40.589752066115707</c:v>
                </c:pt>
                <c:pt idx="21">
                  <c:v>35.616363636363637</c:v>
                </c:pt>
                <c:pt idx="22">
                  <c:v>35.665785123966941</c:v>
                </c:pt>
                <c:pt idx="23">
                  <c:v>33.363553719008266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BF-4290-9BD8-BBB893E3D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895312"/>
        <c:axId val="5908917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'Bilan 0719-0620 V1bis'!$B$31</c15:sqref>
                        </c15:formulaRef>
                      </c:ext>
                    </c:extLst>
                    <c:strCache>
                      <c:ptCount val="1"/>
                      <c:pt idx="0">
                        <c:v>11-19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'Bilan 0719-0620 V1bis'!$A$32:$A$55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'Bilan 0719-0620 V1bis'!$B$32:$B$55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36.687666666666679</c:v>
                      </c:pt>
                      <c:pt idx="1">
                        <c:v>35.774999999999999</c:v>
                      </c:pt>
                      <c:pt idx="2">
                        <c:v>33.704333333333324</c:v>
                      </c:pt>
                      <c:pt idx="3">
                        <c:v>31.879666666666662</c:v>
                      </c:pt>
                      <c:pt idx="4">
                        <c:v>31.959666666666671</c:v>
                      </c:pt>
                      <c:pt idx="5">
                        <c:v>33.930333333333337</c:v>
                      </c:pt>
                      <c:pt idx="6">
                        <c:v>39.885999999999996</c:v>
                      </c:pt>
                      <c:pt idx="7">
                        <c:v>46.577999999999996</c:v>
                      </c:pt>
                      <c:pt idx="8">
                        <c:v>48.191999999999993</c:v>
                      </c:pt>
                      <c:pt idx="9">
                        <c:v>49.757333333333328</c:v>
                      </c:pt>
                      <c:pt idx="10">
                        <c:v>49.401333333333334</c:v>
                      </c:pt>
                      <c:pt idx="11">
                        <c:v>48.392999999999994</c:v>
                      </c:pt>
                      <c:pt idx="12">
                        <c:v>47.634666666666689</c:v>
                      </c:pt>
                      <c:pt idx="13">
                        <c:v>47.13066666666667</c:v>
                      </c:pt>
                      <c:pt idx="14">
                        <c:v>46.957000000000001</c:v>
                      </c:pt>
                      <c:pt idx="15">
                        <c:v>48.423666666666676</c:v>
                      </c:pt>
                      <c:pt idx="16">
                        <c:v>49.748666666666665</c:v>
                      </c:pt>
                      <c:pt idx="17">
                        <c:v>57.032000000000004</c:v>
                      </c:pt>
                      <c:pt idx="18">
                        <c:v>59.423000000000009</c:v>
                      </c:pt>
                      <c:pt idx="19">
                        <c:v>52.683999999999997</c:v>
                      </c:pt>
                      <c:pt idx="20">
                        <c:v>47.266999999999989</c:v>
                      </c:pt>
                      <c:pt idx="21">
                        <c:v>42.262333333333324</c:v>
                      </c:pt>
                      <c:pt idx="22">
                        <c:v>42.129666666666658</c:v>
                      </c:pt>
                      <c:pt idx="23">
                        <c:v>38.872999999999998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0BF-4290-9BD8-BBB893E3DAB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V1bis'!$C$31</c15:sqref>
                        </c15:formulaRef>
                      </c:ext>
                    </c:extLst>
                    <c:strCache>
                      <c:ptCount val="1"/>
                      <c:pt idx="0">
                        <c:v>12-19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V1bis'!$A$32:$A$55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V1bis'!$C$32:$C$55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29.797741935483863</c:v>
                      </c:pt>
                      <c:pt idx="1">
                        <c:v>27.858064516129033</c:v>
                      </c:pt>
                      <c:pt idx="2">
                        <c:v>25.445161290322584</c:v>
                      </c:pt>
                      <c:pt idx="3">
                        <c:v>22.779354838709672</c:v>
                      </c:pt>
                      <c:pt idx="4">
                        <c:v>21.606451612903228</c:v>
                      </c:pt>
                      <c:pt idx="5">
                        <c:v>23.151290322580639</c:v>
                      </c:pt>
                      <c:pt idx="6">
                        <c:v>30.5241935483871</c:v>
                      </c:pt>
                      <c:pt idx="7">
                        <c:v>37.168064516129029</c:v>
                      </c:pt>
                      <c:pt idx="8">
                        <c:v>41.028387096774196</c:v>
                      </c:pt>
                      <c:pt idx="9">
                        <c:v>42.820322580645154</c:v>
                      </c:pt>
                      <c:pt idx="10">
                        <c:v>42.319677419354839</c:v>
                      </c:pt>
                      <c:pt idx="11">
                        <c:v>41.101935483870967</c:v>
                      </c:pt>
                      <c:pt idx="12">
                        <c:v>39.485806451612916</c:v>
                      </c:pt>
                      <c:pt idx="13">
                        <c:v>39.407096774193548</c:v>
                      </c:pt>
                      <c:pt idx="14">
                        <c:v>39.150645161290321</c:v>
                      </c:pt>
                      <c:pt idx="15">
                        <c:v>38.533548387096779</c:v>
                      </c:pt>
                      <c:pt idx="16">
                        <c:v>40.667096774193553</c:v>
                      </c:pt>
                      <c:pt idx="17">
                        <c:v>48.49774193548388</c:v>
                      </c:pt>
                      <c:pt idx="18">
                        <c:v>48.445483870967749</c:v>
                      </c:pt>
                      <c:pt idx="19">
                        <c:v>45.362580645161295</c:v>
                      </c:pt>
                      <c:pt idx="20">
                        <c:v>40.867096774193563</c:v>
                      </c:pt>
                      <c:pt idx="21">
                        <c:v>36.752580645161288</c:v>
                      </c:pt>
                      <c:pt idx="22">
                        <c:v>36.345161290322579</c:v>
                      </c:pt>
                      <c:pt idx="23">
                        <c:v>33.450645161290332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0BF-4290-9BD8-BBB893E3DAB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V1bis'!$D$31</c15:sqref>
                        </c15:formulaRef>
                      </c:ext>
                    </c:extLst>
                    <c:strCache>
                      <c:ptCount val="1"/>
                      <c:pt idx="0">
                        <c:v>01-20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V1bis'!$A$32:$A$55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V1bis'!$D$32:$D$55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31.747419354838705</c:v>
                      </c:pt>
                      <c:pt idx="1">
                        <c:v>30.253548387096775</c:v>
                      </c:pt>
                      <c:pt idx="2">
                        <c:v>28.819354838709678</c:v>
                      </c:pt>
                      <c:pt idx="3">
                        <c:v>26.838709677419359</c:v>
                      </c:pt>
                      <c:pt idx="4">
                        <c:v>26.3441935483871</c:v>
                      </c:pt>
                      <c:pt idx="5">
                        <c:v>28.339032258064513</c:v>
                      </c:pt>
                      <c:pt idx="6">
                        <c:v>33.041612903225811</c:v>
                      </c:pt>
                      <c:pt idx="7">
                        <c:v>40.826451612903227</c:v>
                      </c:pt>
                      <c:pt idx="8">
                        <c:v>44.460967741935484</c:v>
                      </c:pt>
                      <c:pt idx="9">
                        <c:v>45.215483870967752</c:v>
                      </c:pt>
                      <c:pt idx="10">
                        <c:v>44.566129032258061</c:v>
                      </c:pt>
                      <c:pt idx="11">
                        <c:v>43.412580645161285</c:v>
                      </c:pt>
                      <c:pt idx="12">
                        <c:v>41.426451612903236</c:v>
                      </c:pt>
                      <c:pt idx="13">
                        <c:v>39.352903225806443</c:v>
                      </c:pt>
                      <c:pt idx="14">
                        <c:v>38.720967741935482</c:v>
                      </c:pt>
                      <c:pt idx="15">
                        <c:v>39.150645161290328</c:v>
                      </c:pt>
                      <c:pt idx="16">
                        <c:v>40.270967741935479</c:v>
                      </c:pt>
                      <c:pt idx="17">
                        <c:v>46.231290322580655</c:v>
                      </c:pt>
                      <c:pt idx="18">
                        <c:v>48.859677419354846</c:v>
                      </c:pt>
                      <c:pt idx="19">
                        <c:v>45.391612903225813</c:v>
                      </c:pt>
                      <c:pt idx="20">
                        <c:v>40.558064516129029</c:v>
                      </c:pt>
                      <c:pt idx="21">
                        <c:v>35.889677419354832</c:v>
                      </c:pt>
                      <c:pt idx="22">
                        <c:v>35.879999999999988</c:v>
                      </c:pt>
                      <c:pt idx="23">
                        <c:v>33.63322580645162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0BF-4290-9BD8-BBB893E3DAB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V1bis'!$E$31</c15:sqref>
                        </c15:formulaRef>
                      </c:ext>
                    </c:extLst>
                    <c:strCache>
                      <c:ptCount val="1"/>
                      <c:pt idx="0">
                        <c:v>02-20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V1bis'!$A$32:$A$55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V1bis'!$E$32:$E$55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24.039310344827591</c:v>
                      </c:pt>
                      <c:pt idx="1">
                        <c:v>22.119310344827579</c:v>
                      </c:pt>
                      <c:pt idx="2">
                        <c:v>20.843448275862066</c:v>
                      </c:pt>
                      <c:pt idx="3">
                        <c:v>17.896551724137932</c:v>
                      </c:pt>
                      <c:pt idx="4">
                        <c:v>16.966551724137926</c:v>
                      </c:pt>
                      <c:pt idx="5">
                        <c:v>19.063448275862076</c:v>
                      </c:pt>
                      <c:pt idx="6">
                        <c:v>24.656896551724131</c:v>
                      </c:pt>
                      <c:pt idx="7">
                        <c:v>31.848275862068963</c:v>
                      </c:pt>
                      <c:pt idx="8">
                        <c:v>35.541034482758612</c:v>
                      </c:pt>
                      <c:pt idx="9">
                        <c:v>35.824482758620682</c:v>
                      </c:pt>
                      <c:pt idx="10">
                        <c:v>33.522758620689658</c:v>
                      </c:pt>
                      <c:pt idx="11">
                        <c:v>31.772068965517249</c:v>
                      </c:pt>
                      <c:pt idx="12">
                        <c:v>30.65275862068966</c:v>
                      </c:pt>
                      <c:pt idx="13">
                        <c:v>28.665517241379309</c:v>
                      </c:pt>
                      <c:pt idx="14">
                        <c:v>27.05</c:v>
                      </c:pt>
                      <c:pt idx="15">
                        <c:v>26.968620689655165</c:v>
                      </c:pt>
                      <c:pt idx="16">
                        <c:v>28.057241379310348</c:v>
                      </c:pt>
                      <c:pt idx="17">
                        <c:v>32.560689655172411</c:v>
                      </c:pt>
                      <c:pt idx="18">
                        <c:v>37.632413793103446</c:v>
                      </c:pt>
                      <c:pt idx="19">
                        <c:v>38.872413793103448</c:v>
                      </c:pt>
                      <c:pt idx="20">
                        <c:v>33.419655172413783</c:v>
                      </c:pt>
                      <c:pt idx="21">
                        <c:v>27.23448275862069</c:v>
                      </c:pt>
                      <c:pt idx="22">
                        <c:v>28.023793103448277</c:v>
                      </c:pt>
                      <c:pt idx="23">
                        <c:v>27.282758620689656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0BF-4290-9BD8-BBB893E3DAB7}"/>
                  </c:ext>
                </c:extLst>
              </c15:ser>
            </c15:filteredLineSeries>
          </c:ext>
        </c:extLst>
      </c:lineChart>
      <c:catAx>
        <c:axId val="5908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0891784"/>
        <c:crosses val="autoZero"/>
        <c:auto val="1"/>
        <c:lblAlgn val="ctr"/>
        <c:lblOffset val="100"/>
        <c:noMultiLvlLbl val="0"/>
      </c:catAx>
      <c:valAx>
        <c:axId val="59089178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08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63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9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36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6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2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514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4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85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003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391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9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20970"/>
              </p:ext>
            </p:extLst>
          </p:nvPr>
        </p:nvGraphicFramePr>
        <p:xfrm>
          <a:off x="3386395" y="1270236"/>
          <a:ext cx="7610475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02318"/>
              </p:ext>
            </p:extLst>
          </p:nvPr>
        </p:nvGraphicFramePr>
        <p:xfrm>
          <a:off x="586946" y="1334358"/>
          <a:ext cx="2286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2286176" imgH="4581401" progId="Excel.Sheet.12">
                  <p:embed/>
                </p:oleObj>
              </mc:Choice>
              <mc:Fallback>
                <p:oleObj name="Worksheet" r:id="rId4" imgW="2286176" imgH="4581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946" y="1334358"/>
                        <a:ext cx="2286000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9194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Worksheet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Patrick Claessens</cp:lastModifiedBy>
  <cp:revision>10</cp:revision>
  <dcterms:created xsi:type="dcterms:W3CDTF">2020-09-17T12:48:08Z</dcterms:created>
  <dcterms:modified xsi:type="dcterms:W3CDTF">2020-10-01T05:58:52Z</dcterms:modified>
</cp:coreProperties>
</file>