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trick\Documents\data\Brugel\Belpex%202019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 19 - oct 19 - mar 20 - apr 20: Belpex moyen EQUINOXE  pour chaque heure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4"/>
          <c:order val="4"/>
          <c:tx>
            <c:strRef>
              <c:f>'Bilan 0719-0620 V1bis'!$F$87</c:f>
              <c:strCache>
                <c:ptCount val="1"/>
                <c:pt idx="0">
                  <c:v>MOY 4 mois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'Bilan 0719-0620 V1bis'!$A$88:$A$111</c:f>
              <c:strCache>
                <c:ptCount val="24"/>
                <c:pt idx="0">
                  <c:v>PRIX BELPEX MOYEN 0h</c:v>
                </c:pt>
                <c:pt idx="1">
                  <c:v>PRIX BELPEX MOYEN 1h</c:v>
                </c:pt>
                <c:pt idx="2">
                  <c:v>PRIX BELPEX MOYEN 2h</c:v>
                </c:pt>
                <c:pt idx="3">
                  <c:v>PRIX BELPEX MOYEN 3h</c:v>
                </c:pt>
                <c:pt idx="4">
                  <c:v>PRIX BELPEX MOYEN 4h</c:v>
                </c:pt>
                <c:pt idx="5">
                  <c:v>PRIX BELPEX MOYEN 5h</c:v>
                </c:pt>
                <c:pt idx="6">
                  <c:v>PRIX BELPEX MOYEN 6h</c:v>
                </c:pt>
                <c:pt idx="7">
                  <c:v>PRIX BELPEX MOYEN 7h</c:v>
                </c:pt>
                <c:pt idx="8">
                  <c:v>PRIX BELPEX MOYEN 8h</c:v>
                </c:pt>
                <c:pt idx="9">
                  <c:v>PRIX BELPEX MOYEN 9h</c:v>
                </c:pt>
                <c:pt idx="10">
                  <c:v>PRIX BELPEX MOYEN 10h</c:v>
                </c:pt>
                <c:pt idx="11">
                  <c:v>PRIX BELPEX MOYEN 11h</c:v>
                </c:pt>
                <c:pt idx="12">
                  <c:v>PRIX BELPEX MOYEN 12h</c:v>
                </c:pt>
                <c:pt idx="13">
                  <c:v>PRIX BELPEX MOYEN 13h</c:v>
                </c:pt>
                <c:pt idx="14">
                  <c:v>PRIX BELPEX MOYEN 14h</c:v>
                </c:pt>
                <c:pt idx="15">
                  <c:v>PRIX BELPEX MOYEN 15h</c:v>
                </c:pt>
                <c:pt idx="16">
                  <c:v>PRIX BELPEX MOYEN 16h</c:v>
                </c:pt>
                <c:pt idx="17">
                  <c:v>PRIX BELPEX MOYEN 17h</c:v>
                </c:pt>
                <c:pt idx="18">
                  <c:v>PRIX BELPEX MOYEN 18h</c:v>
                </c:pt>
                <c:pt idx="19">
                  <c:v>PRIX BELPEX MOYEN 19h</c:v>
                </c:pt>
                <c:pt idx="20">
                  <c:v>PRIX BELPEX MOYEN 20h</c:v>
                </c:pt>
                <c:pt idx="21">
                  <c:v>PRIX BELPEX MOYEN 21h</c:v>
                </c:pt>
                <c:pt idx="22">
                  <c:v>PRIX BELPEX MOYEN 22h</c:v>
                </c:pt>
                <c:pt idx="23">
                  <c:v>PRIX BELPEX MOYEN 23h</c:v>
                </c:pt>
              </c:strCache>
            </c:strRef>
          </c:cat>
          <c:val>
            <c:numRef>
              <c:f>'Bilan 0719-0620 V1bis'!$F$88:$F$111</c:f>
              <c:numCache>
                <c:formatCode>#,##0.00\ "€"</c:formatCode>
                <c:ptCount val="24"/>
                <c:pt idx="0">
                  <c:v>24.936183401639344</c:v>
                </c:pt>
                <c:pt idx="1">
                  <c:v>22.831511270491802</c:v>
                </c:pt>
                <c:pt idx="2">
                  <c:v>21.30385245901639</c:v>
                </c:pt>
                <c:pt idx="3">
                  <c:v>19.352704918032789</c:v>
                </c:pt>
                <c:pt idx="4">
                  <c:v>18.83155737704918</c:v>
                </c:pt>
                <c:pt idx="5">
                  <c:v>21.055163934426233</c:v>
                </c:pt>
                <c:pt idx="6">
                  <c:v>27.362459016393441</c:v>
                </c:pt>
                <c:pt idx="7">
                  <c:v>32.457213114754097</c:v>
                </c:pt>
                <c:pt idx="8">
                  <c:v>34.338688524590168</c:v>
                </c:pt>
                <c:pt idx="9">
                  <c:v>33.573688524590168</c:v>
                </c:pt>
                <c:pt idx="10">
                  <c:v>30.252213114754099</c:v>
                </c:pt>
                <c:pt idx="11">
                  <c:v>27.489180327868855</c:v>
                </c:pt>
                <c:pt idx="12">
                  <c:v>24.316229508196724</c:v>
                </c:pt>
                <c:pt idx="13">
                  <c:v>22.109344262295082</c:v>
                </c:pt>
                <c:pt idx="14">
                  <c:v>20.698934426229503</c:v>
                </c:pt>
                <c:pt idx="15">
                  <c:v>22.009754098360652</c:v>
                </c:pt>
                <c:pt idx="16">
                  <c:v>24.588606557377052</c:v>
                </c:pt>
                <c:pt idx="17">
                  <c:v>29.899344262295077</c:v>
                </c:pt>
                <c:pt idx="18">
                  <c:v>35.708770491803271</c:v>
                </c:pt>
                <c:pt idx="19">
                  <c:v>39.813770491803275</c:v>
                </c:pt>
                <c:pt idx="20">
                  <c:v>37.189098360655741</c:v>
                </c:pt>
                <c:pt idx="21">
                  <c:v>32.716311475409832</c:v>
                </c:pt>
                <c:pt idx="22">
                  <c:v>30.649016393442619</c:v>
                </c:pt>
                <c:pt idx="23">
                  <c:v>26.986147540983609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A4-45D9-84D2-55264D7F6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560160"/>
        <c:axId val="5855566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'Bilan 0719-0620 V1bis'!$B$87</c15:sqref>
                        </c15:formulaRef>
                      </c:ext>
                    </c:extLst>
                    <c:strCache>
                      <c:ptCount val="1"/>
                      <c:pt idx="0">
                        <c:v>09-19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'Bilan 0719-0620 V1bis'!$A$88:$A$111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'Bilan 0719-0620 V1bis'!$B$88:$B$111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29.842333333333332</c:v>
                      </c:pt>
                      <c:pt idx="1">
                        <c:v>27.87133333333334</c:v>
                      </c:pt>
                      <c:pt idx="2">
                        <c:v>25.064666666666675</c:v>
                      </c:pt>
                      <c:pt idx="3">
                        <c:v>22.943333333333332</c:v>
                      </c:pt>
                      <c:pt idx="4">
                        <c:v>20.91033333333333</c:v>
                      </c:pt>
                      <c:pt idx="5">
                        <c:v>24.725000000000009</c:v>
                      </c:pt>
                      <c:pt idx="6">
                        <c:v>33.189666666666675</c:v>
                      </c:pt>
                      <c:pt idx="7">
                        <c:v>37.867666666666665</c:v>
                      </c:pt>
                      <c:pt idx="8">
                        <c:v>40.684333333333342</c:v>
                      </c:pt>
                      <c:pt idx="9">
                        <c:v>41.795333333333339</c:v>
                      </c:pt>
                      <c:pt idx="10">
                        <c:v>38.287999999999997</c:v>
                      </c:pt>
                      <c:pt idx="11">
                        <c:v>35.862666666666676</c:v>
                      </c:pt>
                      <c:pt idx="12">
                        <c:v>31.12733333333334</c:v>
                      </c:pt>
                      <c:pt idx="13">
                        <c:v>29.638333333333335</c:v>
                      </c:pt>
                      <c:pt idx="14">
                        <c:v>28.170333333333321</c:v>
                      </c:pt>
                      <c:pt idx="15">
                        <c:v>29.240666666666673</c:v>
                      </c:pt>
                      <c:pt idx="16">
                        <c:v>30.254333333333339</c:v>
                      </c:pt>
                      <c:pt idx="17">
                        <c:v>35.804666666666662</c:v>
                      </c:pt>
                      <c:pt idx="18">
                        <c:v>40.993666666666662</c:v>
                      </c:pt>
                      <c:pt idx="19">
                        <c:v>45.376333333333335</c:v>
                      </c:pt>
                      <c:pt idx="20">
                        <c:v>45.969000000000008</c:v>
                      </c:pt>
                      <c:pt idx="21">
                        <c:v>41.158666666666669</c:v>
                      </c:pt>
                      <c:pt idx="22">
                        <c:v>37.548666666666662</c:v>
                      </c:pt>
                      <c:pt idx="23">
                        <c:v>31.454333333333338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1-6BA4-45D9-84D2-55264D7F6B0F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V1bis'!$C$87</c15:sqref>
                        </c15:formulaRef>
                      </c:ext>
                    </c:extLst>
                    <c:strCache>
                      <c:ptCount val="1"/>
                      <c:pt idx="0">
                        <c:v>10-19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V1bis'!$A$88:$A$111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V1bis'!$C$88:$C$111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29.885625000000008</c:v>
                      </c:pt>
                      <c:pt idx="1">
                        <c:v>27.535625</c:v>
                      </c:pt>
                      <c:pt idx="2">
                        <c:v>26.251562499999991</c:v>
                      </c:pt>
                      <c:pt idx="3">
                        <c:v>23.651935483870972</c:v>
                      </c:pt>
                      <c:pt idx="4">
                        <c:v>23.909354838709671</c:v>
                      </c:pt>
                      <c:pt idx="5">
                        <c:v>26.18645161290323</c:v>
                      </c:pt>
                      <c:pt idx="6">
                        <c:v>34.653870967741938</c:v>
                      </c:pt>
                      <c:pt idx="7">
                        <c:v>44.026129032258062</c:v>
                      </c:pt>
                      <c:pt idx="8">
                        <c:v>46.53387096774194</c:v>
                      </c:pt>
                      <c:pt idx="9">
                        <c:v>46.816451612903236</c:v>
                      </c:pt>
                      <c:pt idx="10">
                        <c:v>44.19387096774193</c:v>
                      </c:pt>
                      <c:pt idx="11">
                        <c:v>41.991290322580639</c:v>
                      </c:pt>
                      <c:pt idx="12">
                        <c:v>38.12903225806452</c:v>
                      </c:pt>
                      <c:pt idx="13">
                        <c:v>36.463225806451604</c:v>
                      </c:pt>
                      <c:pt idx="14">
                        <c:v>35.614838709677421</c:v>
                      </c:pt>
                      <c:pt idx="15">
                        <c:v>36.923548387096773</c:v>
                      </c:pt>
                      <c:pt idx="16">
                        <c:v>39.271612903225808</c:v>
                      </c:pt>
                      <c:pt idx="17">
                        <c:v>44.325483870967737</c:v>
                      </c:pt>
                      <c:pt idx="18">
                        <c:v>49.239032258064512</c:v>
                      </c:pt>
                      <c:pt idx="19">
                        <c:v>52.315806451612893</c:v>
                      </c:pt>
                      <c:pt idx="20">
                        <c:v>46.643548387096786</c:v>
                      </c:pt>
                      <c:pt idx="21">
                        <c:v>38.57870967741934</c:v>
                      </c:pt>
                      <c:pt idx="22">
                        <c:v>36.22354838709677</c:v>
                      </c:pt>
                      <c:pt idx="23">
                        <c:v>31.638387096774188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2-6BA4-45D9-84D2-55264D7F6B0F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V1bis'!$D$87</c15:sqref>
                        </c15:formulaRef>
                      </c:ext>
                    </c:extLst>
                    <c:strCache>
                      <c:ptCount val="1"/>
                      <c:pt idx="0">
                        <c:v>03-20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V1bis'!$A$88:$A$111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V1bis'!$D$88:$D$111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22.183870967741932</c:v>
                      </c:pt>
                      <c:pt idx="1">
                        <c:v>20.339999999999996</c:v>
                      </c:pt>
                      <c:pt idx="2">
                        <c:v>18.969666666666665</c:v>
                      </c:pt>
                      <c:pt idx="3">
                        <c:v>17.229677419354839</c:v>
                      </c:pt>
                      <c:pt idx="4">
                        <c:v>16.896774193548385</c:v>
                      </c:pt>
                      <c:pt idx="5">
                        <c:v>19.041935483870969</c:v>
                      </c:pt>
                      <c:pt idx="6">
                        <c:v>24.136129032258058</c:v>
                      </c:pt>
                      <c:pt idx="7">
                        <c:v>28.376451612903224</c:v>
                      </c:pt>
                      <c:pt idx="8">
                        <c:v>29.583870967741934</c:v>
                      </c:pt>
                      <c:pt idx="9">
                        <c:v>27.124516129032251</c:v>
                      </c:pt>
                      <c:pt idx="10">
                        <c:v>23.638709677419353</c:v>
                      </c:pt>
                      <c:pt idx="11">
                        <c:v>21.197096774193554</c:v>
                      </c:pt>
                      <c:pt idx="12">
                        <c:v>20.171612903225803</c:v>
                      </c:pt>
                      <c:pt idx="13">
                        <c:v>18.615161290322582</c:v>
                      </c:pt>
                      <c:pt idx="14">
                        <c:v>18.562580645161294</c:v>
                      </c:pt>
                      <c:pt idx="15">
                        <c:v>20.046129032258065</c:v>
                      </c:pt>
                      <c:pt idx="16">
                        <c:v>22.13129032258065</c:v>
                      </c:pt>
                      <c:pt idx="17">
                        <c:v>26.235161290322583</c:v>
                      </c:pt>
                      <c:pt idx="18">
                        <c:v>33.260000000000005</c:v>
                      </c:pt>
                      <c:pt idx="19">
                        <c:v>37.330645161290327</c:v>
                      </c:pt>
                      <c:pt idx="20">
                        <c:v>31.517741935483873</c:v>
                      </c:pt>
                      <c:pt idx="21">
                        <c:v>27.455483870967736</c:v>
                      </c:pt>
                      <c:pt idx="22">
                        <c:v>27.062580645161287</c:v>
                      </c:pt>
                      <c:pt idx="23">
                        <c:v>25.16193548387097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6BA4-45D9-84D2-55264D7F6B0F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V1bis'!$E$87</c15:sqref>
                        </c15:formulaRef>
                      </c:ext>
                    </c:extLst>
                    <c:strCache>
                      <c:ptCount val="1"/>
                      <c:pt idx="0">
                        <c:v>04-20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V1bis'!$A$88:$A$111</c15:sqref>
                        </c15:formulaRef>
                      </c:ext>
                    </c:extLst>
                    <c:strCache>
                      <c:ptCount val="24"/>
                      <c:pt idx="0">
                        <c:v>PRIX BELPEX MOYEN 0h</c:v>
                      </c:pt>
                      <c:pt idx="1">
                        <c:v>PRIX BELPEX MOYEN 1h</c:v>
                      </c:pt>
                      <c:pt idx="2">
                        <c:v>PRIX BELPEX MOYEN 2h</c:v>
                      </c:pt>
                      <c:pt idx="3">
                        <c:v>PRIX BELPEX MOYEN 3h</c:v>
                      </c:pt>
                      <c:pt idx="4">
                        <c:v>PRIX BELPEX MOYEN 4h</c:v>
                      </c:pt>
                      <c:pt idx="5">
                        <c:v>PRIX BELPEX MOYEN 5h</c:v>
                      </c:pt>
                      <c:pt idx="6">
                        <c:v>PRIX BELPEX MOYEN 6h</c:v>
                      </c:pt>
                      <c:pt idx="7">
                        <c:v>PRIX BELPEX MOYEN 7h</c:v>
                      </c:pt>
                      <c:pt idx="8">
                        <c:v>PRIX BELPEX MOYEN 8h</c:v>
                      </c:pt>
                      <c:pt idx="9">
                        <c:v>PRIX BELPEX MOYEN 9h</c:v>
                      </c:pt>
                      <c:pt idx="10">
                        <c:v>PRIX BELPEX MOYEN 10h</c:v>
                      </c:pt>
                      <c:pt idx="11">
                        <c:v>PRIX BELPEX MOYEN 11h</c:v>
                      </c:pt>
                      <c:pt idx="12">
                        <c:v>PRIX BELPEX MOYEN 12h</c:v>
                      </c:pt>
                      <c:pt idx="13">
                        <c:v>PRIX BELPEX MOYEN 13h</c:v>
                      </c:pt>
                      <c:pt idx="14">
                        <c:v>PRIX BELPEX MOYEN 14h</c:v>
                      </c:pt>
                      <c:pt idx="15">
                        <c:v>PRIX BELPEX MOYEN 15h</c:v>
                      </c:pt>
                      <c:pt idx="16">
                        <c:v>PRIX BELPEX MOYEN 16h</c:v>
                      </c:pt>
                      <c:pt idx="17">
                        <c:v>PRIX BELPEX MOYEN 17h</c:v>
                      </c:pt>
                      <c:pt idx="18">
                        <c:v>PRIX BELPEX MOYEN 18h</c:v>
                      </c:pt>
                      <c:pt idx="19">
                        <c:v>PRIX BELPEX MOYEN 19h</c:v>
                      </c:pt>
                      <c:pt idx="20">
                        <c:v>PRIX BELPEX MOYEN 20h</c:v>
                      </c:pt>
                      <c:pt idx="21">
                        <c:v>PRIX BELPEX MOYEN 21h</c:v>
                      </c:pt>
                      <c:pt idx="22">
                        <c:v>PRIX BELPEX MOYEN 22h</c:v>
                      </c:pt>
                      <c:pt idx="23">
                        <c:v>PRIX BELPEX MOYEN 23h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'Bilan 0719-0620 V1bis'!$E$88:$E$111</c15:sqref>
                        </c15:formulaRef>
                      </c:ext>
                    </c:extLst>
                    <c:numCache>
                      <c:formatCode>#,##0.00\ "€"</c:formatCode>
                      <c:ptCount val="24"/>
                      <c:pt idx="0">
                        <c:v>17.759666666666668</c:v>
                      </c:pt>
                      <c:pt idx="1">
                        <c:v>15.505333333333333</c:v>
                      </c:pt>
                      <c:pt idx="2">
                        <c:v>14.599666666666666</c:v>
                      </c:pt>
                      <c:pt idx="3">
                        <c:v>13.51333333333333</c:v>
                      </c:pt>
                      <c:pt idx="4">
                        <c:v>13.505000000000003</c:v>
                      </c:pt>
                      <c:pt idx="5">
                        <c:v>14.163333333333336</c:v>
                      </c:pt>
                      <c:pt idx="6">
                        <c:v>17.334666666666667</c:v>
                      </c:pt>
                      <c:pt idx="7">
                        <c:v>19.309000000000001</c:v>
                      </c:pt>
                      <c:pt idx="8">
                        <c:v>20.30466666666667</c:v>
                      </c:pt>
                      <c:pt idx="9">
                        <c:v>18.332000000000001</c:v>
                      </c:pt>
                      <c:pt idx="10">
                        <c:v>14.644000000000002</c:v>
                      </c:pt>
                      <c:pt idx="11">
                        <c:v>10.632</c:v>
                      </c:pt>
                      <c:pt idx="12">
                        <c:v>7.5146666666666668</c:v>
                      </c:pt>
                      <c:pt idx="13">
                        <c:v>3.3586666666666667</c:v>
                      </c:pt>
                      <c:pt idx="14">
                        <c:v>2.2000000000000006E-2</c:v>
                      </c:pt>
                      <c:pt idx="15">
                        <c:v>1.3970000000000005</c:v>
                      </c:pt>
                      <c:pt idx="16">
                        <c:v>6.2896666666666663</c:v>
                      </c:pt>
                      <c:pt idx="17">
                        <c:v>12.873333333333331</c:v>
                      </c:pt>
                      <c:pt idx="18">
                        <c:v>18.972999999999999</c:v>
                      </c:pt>
                      <c:pt idx="19">
                        <c:v>23.898333333333333</c:v>
                      </c:pt>
                      <c:pt idx="20">
                        <c:v>24.500000000000004</c:v>
                      </c:pt>
                      <c:pt idx="21">
                        <c:v>23.652333333333335</c:v>
                      </c:pt>
                      <c:pt idx="22">
                        <c:v>21.694999999999997</c:v>
                      </c:pt>
                      <c:pt idx="23">
                        <c:v>19.59566666666667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6BA4-45D9-84D2-55264D7F6B0F}"/>
                  </c:ext>
                </c:extLst>
              </c15:ser>
            </c15:filteredLineSeries>
          </c:ext>
        </c:extLst>
      </c:lineChart>
      <c:catAx>
        <c:axId val="585560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5556632"/>
        <c:crosses val="autoZero"/>
        <c:auto val="1"/>
        <c:lblAlgn val="ctr"/>
        <c:lblOffset val="100"/>
        <c:noMultiLvlLbl val="0"/>
      </c:catAx>
      <c:valAx>
        <c:axId val="585556632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556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633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890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369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26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92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5514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0477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8559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0032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391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28DA2-6A8E-456B-BE23-B35A23284AC7}" type="datetimeFigureOut">
              <a:rPr lang="fr-BE" smtClean="0"/>
              <a:t>01-10-20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26AC-CAD7-4332-A9D5-5BEDE001DCC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491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Excel_Worksheet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145902"/>
              </p:ext>
            </p:extLst>
          </p:nvPr>
        </p:nvGraphicFramePr>
        <p:xfrm>
          <a:off x="3454871" y="1220809"/>
          <a:ext cx="7572375" cy="454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283563"/>
              </p:ext>
            </p:extLst>
          </p:nvPr>
        </p:nvGraphicFramePr>
        <p:xfrm>
          <a:off x="496330" y="1220809"/>
          <a:ext cx="2286000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Worksheet" r:id="rId4" imgW="2286176" imgH="4581401" progId="Excel.Sheet.12">
                  <p:embed/>
                </p:oleObj>
              </mc:Choice>
              <mc:Fallback>
                <p:oleObj name="Worksheet" r:id="rId4" imgW="2286176" imgH="45814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330" y="1220809"/>
                        <a:ext cx="2286000" cy="458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0627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Worksheet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</dc:creator>
  <cp:lastModifiedBy>Patrick Claessens</cp:lastModifiedBy>
  <cp:revision>10</cp:revision>
  <dcterms:created xsi:type="dcterms:W3CDTF">2020-09-17T12:48:08Z</dcterms:created>
  <dcterms:modified xsi:type="dcterms:W3CDTF">2020-10-01T06:04:00Z</dcterms:modified>
</cp:coreProperties>
</file>