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</p:sldIdLst>
  <p:sldSz cx="12192000" cy="6858000"/>
  <p:notesSz cx="6865938" cy="999648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38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atrick\Documents\data\Brugel\Belpex%202019-2020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07-19</a:t>
            </a:r>
            <a:r>
              <a:rPr lang="en-US" baseline="0"/>
              <a:t>  -06-20: Belpex moyen pour chaque heure</a:t>
            </a:r>
            <a:endParaRPr lang="en-US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lineChart>
        <c:grouping val="standard"/>
        <c:varyColors val="0"/>
        <c:ser>
          <c:idx val="12"/>
          <c:order val="12"/>
          <c:tx>
            <c:strRef>
              <c:f>'Bilan 0719-0620 V1bis'!$N$3</c:f>
              <c:strCache>
                <c:ptCount val="1"/>
                <c:pt idx="0">
                  <c:v>MOY 12 mois</c:v>
                </c:pt>
              </c:strCache>
            </c:strRef>
          </c:tx>
          <c:spPr>
            <a:ln w="28575" cap="rnd">
              <a:solidFill>
                <a:schemeClr val="accent1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'Bilan 0719-0620 V1bis'!$A$4:$A$27</c:f>
              <c:strCache>
                <c:ptCount val="24"/>
                <c:pt idx="0">
                  <c:v>PRIX BELPEX MOYEN 0h</c:v>
                </c:pt>
                <c:pt idx="1">
                  <c:v>PRIX BELPEX MOYEN 1h</c:v>
                </c:pt>
                <c:pt idx="2">
                  <c:v>PRIX BELPEX MOYEN 2h</c:v>
                </c:pt>
                <c:pt idx="3">
                  <c:v>PRIX BELPEX MOYEN 3h</c:v>
                </c:pt>
                <c:pt idx="4">
                  <c:v>PRIX BELPEX MOYEN 4h</c:v>
                </c:pt>
                <c:pt idx="5">
                  <c:v>PRIX BELPEX MOYEN 5h</c:v>
                </c:pt>
                <c:pt idx="6">
                  <c:v>PRIX BELPEX MOYEN 6h</c:v>
                </c:pt>
                <c:pt idx="7">
                  <c:v>PRIX BELPEX MOYEN 7h</c:v>
                </c:pt>
                <c:pt idx="8">
                  <c:v>PRIX BELPEX MOYEN 8h</c:v>
                </c:pt>
                <c:pt idx="9">
                  <c:v>PRIX BELPEX MOYEN 9h</c:v>
                </c:pt>
                <c:pt idx="10">
                  <c:v>PRIX BELPEX MOYEN 10h</c:v>
                </c:pt>
                <c:pt idx="11">
                  <c:v>PRIX BELPEX MOYEN 11h</c:v>
                </c:pt>
                <c:pt idx="12">
                  <c:v>PRIX BELPEX MOYEN 12h</c:v>
                </c:pt>
                <c:pt idx="13">
                  <c:v>PRIX BELPEX MOYEN 13h</c:v>
                </c:pt>
                <c:pt idx="14">
                  <c:v>PRIX BELPEX MOYEN 14h</c:v>
                </c:pt>
                <c:pt idx="15">
                  <c:v>PRIX BELPEX MOYEN 15h</c:v>
                </c:pt>
                <c:pt idx="16">
                  <c:v>PRIX BELPEX MOYEN 16h</c:v>
                </c:pt>
                <c:pt idx="17">
                  <c:v>PRIX BELPEX MOYEN 17h</c:v>
                </c:pt>
                <c:pt idx="18">
                  <c:v>PRIX BELPEX MOYEN 18h</c:v>
                </c:pt>
                <c:pt idx="19">
                  <c:v>PRIX BELPEX MOYEN 19h</c:v>
                </c:pt>
                <c:pt idx="20">
                  <c:v>PRIX BELPEX MOYEN 20h</c:v>
                </c:pt>
                <c:pt idx="21">
                  <c:v>PRIX BELPEX MOYEN 21h</c:v>
                </c:pt>
                <c:pt idx="22">
                  <c:v>PRIX BELPEX MOYEN 22h</c:v>
                </c:pt>
                <c:pt idx="23">
                  <c:v>PRIX BELPEX MOYEN 23h</c:v>
                </c:pt>
              </c:strCache>
            </c:strRef>
          </c:cat>
          <c:val>
            <c:numRef>
              <c:f>'Bilan 0719-0620 V1bis'!$N$4:$N$27</c:f>
              <c:numCache>
                <c:formatCode>#,##0.00\ "€"</c:formatCode>
                <c:ptCount val="24"/>
                <c:pt idx="0">
                  <c:v>27.829492827868854</c:v>
                </c:pt>
                <c:pt idx="1">
                  <c:v>25.735722336065574</c:v>
                </c:pt>
                <c:pt idx="2">
                  <c:v>24.078196721311471</c:v>
                </c:pt>
                <c:pt idx="3">
                  <c:v>22.038770491803277</c:v>
                </c:pt>
                <c:pt idx="4">
                  <c:v>21.413278688524592</c:v>
                </c:pt>
                <c:pt idx="5">
                  <c:v>23.244836065573779</c:v>
                </c:pt>
                <c:pt idx="6">
                  <c:v>28.323715846994528</c:v>
                </c:pt>
                <c:pt idx="7">
                  <c:v>33.821338797814207</c:v>
                </c:pt>
                <c:pt idx="8">
                  <c:v>36.367704918032793</c:v>
                </c:pt>
                <c:pt idx="9">
                  <c:v>36.108469945355196</c:v>
                </c:pt>
                <c:pt idx="10">
                  <c:v>33.975628415300541</c:v>
                </c:pt>
                <c:pt idx="11">
                  <c:v>32.33032786885245</c:v>
                </c:pt>
                <c:pt idx="12">
                  <c:v>30.141284153005468</c:v>
                </c:pt>
                <c:pt idx="13">
                  <c:v>28.429289617486329</c:v>
                </c:pt>
                <c:pt idx="14">
                  <c:v>27.084562841530058</c:v>
                </c:pt>
                <c:pt idx="15">
                  <c:v>27.545027322404369</c:v>
                </c:pt>
                <c:pt idx="16">
                  <c:v>29.241366120218579</c:v>
                </c:pt>
                <c:pt idx="17">
                  <c:v>34.539180327868863</c:v>
                </c:pt>
                <c:pt idx="18">
                  <c:v>39.048469945355194</c:v>
                </c:pt>
                <c:pt idx="19">
                  <c:v>40.797950819672131</c:v>
                </c:pt>
                <c:pt idx="20">
                  <c:v>38.083142076502732</c:v>
                </c:pt>
                <c:pt idx="21">
                  <c:v>34.537896174863377</c:v>
                </c:pt>
                <c:pt idx="22">
                  <c:v>33.895437158469946</c:v>
                </c:pt>
                <c:pt idx="23">
                  <c:v>30.568497267759568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75886480"/>
        <c:axId val="575885696"/>
        <c:extLst>
          <c:ext xmlns:c15="http://schemas.microsoft.com/office/drawing/2012/chart" uri="{02D57815-91ED-43cb-92C2-25804820EDAC}">
            <c15:filteredLine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'Bilan 0719-0620 V1bis'!$B$3</c15:sqref>
                        </c15:formulaRef>
                      </c:ext>
                    </c:extLst>
                    <c:strCache>
                      <c:ptCount val="1"/>
                      <c:pt idx="0">
                        <c:v>07-19</c:v>
                      </c:pt>
                    </c:strCache>
                  </c:strRef>
                </c:tx>
                <c:spPr>
                  <a:ln w="28575" cap="rnd">
                    <a:solidFill>
                      <a:schemeClr val="accent1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strRef>
                    <c:extLst>
                      <c:ext uri="{02D57815-91ED-43cb-92C2-25804820EDAC}">
                        <c15:formulaRef>
                          <c15:sqref>'Bilan 0719-0620 V1bis'!$A$4:$A$27</c15:sqref>
                        </c15:formulaRef>
                      </c:ext>
                    </c:extLst>
                    <c:strCache>
                      <c:ptCount val="24"/>
                      <c:pt idx="0">
                        <c:v>PRIX BELPEX MOYEN 0h</c:v>
                      </c:pt>
                      <c:pt idx="1">
                        <c:v>PRIX BELPEX MOYEN 1h</c:v>
                      </c:pt>
                      <c:pt idx="2">
                        <c:v>PRIX BELPEX MOYEN 2h</c:v>
                      </c:pt>
                      <c:pt idx="3">
                        <c:v>PRIX BELPEX MOYEN 3h</c:v>
                      </c:pt>
                      <c:pt idx="4">
                        <c:v>PRIX BELPEX MOYEN 4h</c:v>
                      </c:pt>
                      <c:pt idx="5">
                        <c:v>PRIX BELPEX MOYEN 5h</c:v>
                      </c:pt>
                      <c:pt idx="6">
                        <c:v>PRIX BELPEX MOYEN 6h</c:v>
                      </c:pt>
                      <c:pt idx="7">
                        <c:v>PRIX BELPEX MOYEN 7h</c:v>
                      </c:pt>
                      <c:pt idx="8">
                        <c:v>PRIX BELPEX MOYEN 8h</c:v>
                      </c:pt>
                      <c:pt idx="9">
                        <c:v>PRIX BELPEX MOYEN 9h</c:v>
                      </c:pt>
                      <c:pt idx="10">
                        <c:v>PRIX BELPEX MOYEN 10h</c:v>
                      </c:pt>
                      <c:pt idx="11">
                        <c:v>PRIX BELPEX MOYEN 11h</c:v>
                      </c:pt>
                      <c:pt idx="12">
                        <c:v>PRIX BELPEX MOYEN 12h</c:v>
                      </c:pt>
                      <c:pt idx="13">
                        <c:v>PRIX BELPEX MOYEN 13h</c:v>
                      </c:pt>
                      <c:pt idx="14">
                        <c:v>PRIX BELPEX MOYEN 14h</c:v>
                      </c:pt>
                      <c:pt idx="15">
                        <c:v>PRIX BELPEX MOYEN 15h</c:v>
                      </c:pt>
                      <c:pt idx="16">
                        <c:v>PRIX BELPEX MOYEN 16h</c:v>
                      </c:pt>
                      <c:pt idx="17">
                        <c:v>PRIX BELPEX MOYEN 17h</c:v>
                      </c:pt>
                      <c:pt idx="18">
                        <c:v>PRIX BELPEX MOYEN 18h</c:v>
                      </c:pt>
                      <c:pt idx="19">
                        <c:v>PRIX BELPEX MOYEN 19h</c:v>
                      </c:pt>
                      <c:pt idx="20">
                        <c:v>PRIX BELPEX MOYEN 20h</c:v>
                      </c:pt>
                      <c:pt idx="21">
                        <c:v>PRIX BELPEX MOYEN 21h</c:v>
                      </c:pt>
                      <c:pt idx="22">
                        <c:v>PRIX BELPEX MOYEN 22h</c:v>
                      </c:pt>
                      <c:pt idx="23">
                        <c:v>PRIX BELPEX MOYEN 23h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'Bilan 0719-0620 V1bis'!$B$4:$B$27</c15:sqref>
                        </c15:formulaRef>
                      </c:ext>
                    </c:extLst>
                    <c:numCache>
                      <c:formatCode>#,##0.00\ "€"</c:formatCode>
                      <c:ptCount val="24"/>
                      <c:pt idx="0">
                        <c:v>35.857096774193543</c:v>
                      </c:pt>
                      <c:pt idx="1">
                        <c:v>33.758709677419354</c:v>
                      </c:pt>
                      <c:pt idx="2">
                        <c:v>32.371935483870963</c:v>
                      </c:pt>
                      <c:pt idx="3">
                        <c:v>29.840967741935479</c:v>
                      </c:pt>
                      <c:pt idx="4">
                        <c:v>28.578064516129029</c:v>
                      </c:pt>
                      <c:pt idx="5">
                        <c:v>30.878709677419355</c:v>
                      </c:pt>
                      <c:pt idx="6">
                        <c:v>35.062903225806444</c:v>
                      </c:pt>
                      <c:pt idx="7">
                        <c:v>40.219677419354845</c:v>
                      </c:pt>
                      <c:pt idx="8">
                        <c:v>43.325806451612891</c:v>
                      </c:pt>
                      <c:pt idx="9">
                        <c:v>42.891290322580652</c:v>
                      </c:pt>
                      <c:pt idx="10">
                        <c:v>40.363870967741939</c:v>
                      </c:pt>
                      <c:pt idx="11">
                        <c:v>39.177096774193551</c:v>
                      </c:pt>
                      <c:pt idx="12">
                        <c:v>37.295806451612897</c:v>
                      </c:pt>
                      <c:pt idx="13">
                        <c:v>34.839999999999996</c:v>
                      </c:pt>
                      <c:pt idx="14">
                        <c:v>33.3158064516129</c:v>
                      </c:pt>
                      <c:pt idx="15">
                        <c:v>33.493870967741927</c:v>
                      </c:pt>
                      <c:pt idx="16">
                        <c:v>34.359032258064509</c:v>
                      </c:pt>
                      <c:pt idx="17">
                        <c:v>37.514516129032259</c:v>
                      </c:pt>
                      <c:pt idx="18">
                        <c:v>41.861935483870965</c:v>
                      </c:pt>
                      <c:pt idx="19">
                        <c:v>47.017419354838708</c:v>
                      </c:pt>
                      <c:pt idx="20">
                        <c:v>45.685483870967737</c:v>
                      </c:pt>
                      <c:pt idx="21">
                        <c:v>43.450967741935493</c:v>
                      </c:pt>
                      <c:pt idx="22">
                        <c:v>44.832903225806454</c:v>
                      </c:pt>
                      <c:pt idx="23">
                        <c:v>39.640967741935484</c:v>
                      </c:pt>
                    </c:numCache>
                  </c:numRef>
                </c:val>
                <c:smooth val="0"/>
              </c15:ser>
            </c15:filteredLineSeries>
            <c15:filteredLineSeries>
              <c15:ser>
                <c:idx val="1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'Bilan 0719-0620 V1bis'!$C$3</c15:sqref>
                        </c15:formulaRef>
                      </c:ext>
                    </c:extLst>
                    <c:strCache>
                      <c:ptCount val="1"/>
                      <c:pt idx="0">
                        <c:v>08-19</c:v>
                      </c:pt>
                    </c:strCache>
                  </c:strRef>
                </c:tx>
                <c:spPr>
                  <a:ln w="28575" cap="rnd">
                    <a:solidFill>
                      <a:schemeClr val="accent2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'Bilan 0719-0620 V1bis'!$A$4:$A$27</c15:sqref>
                        </c15:formulaRef>
                      </c:ext>
                    </c:extLst>
                    <c:strCache>
                      <c:ptCount val="24"/>
                      <c:pt idx="0">
                        <c:v>PRIX BELPEX MOYEN 0h</c:v>
                      </c:pt>
                      <c:pt idx="1">
                        <c:v>PRIX BELPEX MOYEN 1h</c:v>
                      </c:pt>
                      <c:pt idx="2">
                        <c:v>PRIX BELPEX MOYEN 2h</c:v>
                      </c:pt>
                      <c:pt idx="3">
                        <c:v>PRIX BELPEX MOYEN 3h</c:v>
                      </c:pt>
                      <c:pt idx="4">
                        <c:v>PRIX BELPEX MOYEN 4h</c:v>
                      </c:pt>
                      <c:pt idx="5">
                        <c:v>PRIX BELPEX MOYEN 5h</c:v>
                      </c:pt>
                      <c:pt idx="6">
                        <c:v>PRIX BELPEX MOYEN 6h</c:v>
                      </c:pt>
                      <c:pt idx="7">
                        <c:v>PRIX BELPEX MOYEN 7h</c:v>
                      </c:pt>
                      <c:pt idx="8">
                        <c:v>PRIX BELPEX MOYEN 8h</c:v>
                      </c:pt>
                      <c:pt idx="9">
                        <c:v>PRIX BELPEX MOYEN 9h</c:v>
                      </c:pt>
                      <c:pt idx="10">
                        <c:v>PRIX BELPEX MOYEN 10h</c:v>
                      </c:pt>
                      <c:pt idx="11">
                        <c:v>PRIX BELPEX MOYEN 11h</c:v>
                      </c:pt>
                      <c:pt idx="12">
                        <c:v>PRIX BELPEX MOYEN 12h</c:v>
                      </c:pt>
                      <c:pt idx="13">
                        <c:v>PRIX BELPEX MOYEN 13h</c:v>
                      </c:pt>
                      <c:pt idx="14">
                        <c:v>PRIX BELPEX MOYEN 14h</c:v>
                      </c:pt>
                      <c:pt idx="15">
                        <c:v>PRIX BELPEX MOYEN 15h</c:v>
                      </c:pt>
                      <c:pt idx="16">
                        <c:v>PRIX BELPEX MOYEN 16h</c:v>
                      </c:pt>
                      <c:pt idx="17">
                        <c:v>PRIX BELPEX MOYEN 17h</c:v>
                      </c:pt>
                      <c:pt idx="18">
                        <c:v>PRIX BELPEX MOYEN 18h</c:v>
                      </c:pt>
                      <c:pt idx="19">
                        <c:v>PRIX BELPEX MOYEN 19h</c:v>
                      </c:pt>
                      <c:pt idx="20">
                        <c:v>PRIX BELPEX MOYEN 20h</c:v>
                      </c:pt>
                      <c:pt idx="21">
                        <c:v>PRIX BELPEX MOYEN 21h</c:v>
                      </c:pt>
                      <c:pt idx="22">
                        <c:v>PRIX BELPEX MOYEN 22h</c:v>
                      </c:pt>
                      <c:pt idx="23">
                        <c:v>PRIX BELPEX MOYEN 23h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'Bilan 0719-0620 V1bis'!$C$4:$C$27</c15:sqref>
                        </c15:formulaRef>
                      </c:ext>
                    </c:extLst>
                    <c:numCache>
                      <c:formatCode>#,##0.00\ "€"</c:formatCode>
                      <c:ptCount val="24"/>
                      <c:pt idx="0">
                        <c:v>33.365161290322575</c:v>
                      </c:pt>
                      <c:pt idx="1">
                        <c:v>29.695806451612903</c:v>
                      </c:pt>
                      <c:pt idx="2">
                        <c:v>27.489354838709676</c:v>
                      </c:pt>
                      <c:pt idx="3">
                        <c:v>25.277419354838713</c:v>
                      </c:pt>
                      <c:pt idx="4">
                        <c:v>24.843548387096774</c:v>
                      </c:pt>
                      <c:pt idx="5">
                        <c:v>26.749354838709678</c:v>
                      </c:pt>
                      <c:pt idx="6">
                        <c:v>30.10806451612903</c:v>
                      </c:pt>
                      <c:pt idx="7">
                        <c:v>34.33612903225805</c:v>
                      </c:pt>
                      <c:pt idx="8">
                        <c:v>38.080322580645166</c:v>
                      </c:pt>
                      <c:pt idx="9">
                        <c:v>37.256129032258073</c:v>
                      </c:pt>
                      <c:pt idx="10">
                        <c:v>35.001612903225805</c:v>
                      </c:pt>
                      <c:pt idx="11">
                        <c:v>33.796129032258065</c:v>
                      </c:pt>
                      <c:pt idx="12">
                        <c:v>31.520322580645153</c:v>
                      </c:pt>
                      <c:pt idx="13">
                        <c:v>29.412258064516131</c:v>
                      </c:pt>
                      <c:pt idx="14">
                        <c:v>28.69064516129033</c:v>
                      </c:pt>
                      <c:pt idx="15">
                        <c:v>29.330000000000002</c:v>
                      </c:pt>
                      <c:pt idx="16">
                        <c:v>30.4958064516129</c:v>
                      </c:pt>
                      <c:pt idx="17">
                        <c:v>34.241290322580653</c:v>
                      </c:pt>
                      <c:pt idx="18">
                        <c:v>40.744193548387095</c:v>
                      </c:pt>
                      <c:pt idx="19">
                        <c:v>44.394193548387094</c:v>
                      </c:pt>
                      <c:pt idx="20">
                        <c:v>43.681612903225819</c:v>
                      </c:pt>
                      <c:pt idx="21">
                        <c:v>43.042903225806448</c:v>
                      </c:pt>
                      <c:pt idx="22">
                        <c:v>41.220322580645167</c:v>
                      </c:pt>
                      <c:pt idx="23">
                        <c:v>36.61774193548387</c:v>
                      </c:pt>
                    </c:numCache>
                  </c:numRef>
                </c:val>
                <c:smooth val="0"/>
              </c15:ser>
            </c15:filteredLineSeries>
            <c15:filteredLine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'Bilan 0719-0620 V1bis'!$D$3</c15:sqref>
                        </c15:formulaRef>
                      </c:ext>
                    </c:extLst>
                    <c:strCache>
                      <c:ptCount val="1"/>
                      <c:pt idx="0">
                        <c:v>09-19</c:v>
                      </c:pt>
                    </c:strCache>
                  </c:strRef>
                </c:tx>
                <c:spPr>
                  <a:ln w="28575" cap="rnd">
                    <a:solidFill>
                      <a:schemeClr val="accent3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'Bilan 0719-0620 V1bis'!$A$4:$A$27</c15:sqref>
                        </c15:formulaRef>
                      </c:ext>
                    </c:extLst>
                    <c:strCache>
                      <c:ptCount val="24"/>
                      <c:pt idx="0">
                        <c:v>PRIX BELPEX MOYEN 0h</c:v>
                      </c:pt>
                      <c:pt idx="1">
                        <c:v>PRIX BELPEX MOYEN 1h</c:v>
                      </c:pt>
                      <c:pt idx="2">
                        <c:v>PRIX BELPEX MOYEN 2h</c:v>
                      </c:pt>
                      <c:pt idx="3">
                        <c:v>PRIX BELPEX MOYEN 3h</c:v>
                      </c:pt>
                      <c:pt idx="4">
                        <c:v>PRIX BELPEX MOYEN 4h</c:v>
                      </c:pt>
                      <c:pt idx="5">
                        <c:v>PRIX BELPEX MOYEN 5h</c:v>
                      </c:pt>
                      <c:pt idx="6">
                        <c:v>PRIX BELPEX MOYEN 6h</c:v>
                      </c:pt>
                      <c:pt idx="7">
                        <c:v>PRIX BELPEX MOYEN 7h</c:v>
                      </c:pt>
                      <c:pt idx="8">
                        <c:v>PRIX BELPEX MOYEN 8h</c:v>
                      </c:pt>
                      <c:pt idx="9">
                        <c:v>PRIX BELPEX MOYEN 9h</c:v>
                      </c:pt>
                      <c:pt idx="10">
                        <c:v>PRIX BELPEX MOYEN 10h</c:v>
                      </c:pt>
                      <c:pt idx="11">
                        <c:v>PRIX BELPEX MOYEN 11h</c:v>
                      </c:pt>
                      <c:pt idx="12">
                        <c:v>PRIX BELPEX MOYEN 12h</c:v>
                      </c:pt>
                      <c:pt idx="13">
                        <c:v>PRIX BELPEX MOYEN 13h</c:v>
                      </c:pt>
                      <c:pt idx="14">
                        <c:v>PRIX BELPEX MOYEN 14h</c:v>
                      </c:pt>
                      <c:pt idx="15">
                        <c:v>PRIX BELPEX MOYEN 15h</c:v>
                      </c:pt>
                      <c:pt idx="16">
                        <c:v>PRIX BELPEX MOYEN 16h</c:v>
                      </c:pt>
                      <c:pt idx="17">
                        <c:v>PRIX BELPEX MOYEN 17h</c:v>
                      </c:pt>
                      <c:pt idx="18">
                        <c:v>PRIX BELPEX MOYEN 18h</c:v>
                      </c:pt>
                      <c:pt idx="19">
                        <c:v>PRIX BELPEX MOYEN 19h</c:v>
                      </c:pt>
                      <c:pt idx="20">
                        <c:v>PRIX BELPEX MOYEN 20h</c:v>
                      </c:pt>
                      <c:pt idx="21">
                        <c:v>PRIX BELPEX MOYEN 21h</c:v>
                      </c:pt>
                      <c:pt idx="22">
                        <c:v>PRIX BELPEX MOYEN 22h</c:v>
                      </c:pt>
                      <c:pt idx="23">
                        <c:v>PRIX BELPEX MOYEN 23h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'Bilan 0719-0620 V1bis'!$D$4:$D$27</c15:sqref>
                        </c15:formulaRef>
                      </c:ext>
                    </c:extLst>
                    <c:numCache>
                      <c:formatCode>#,##0.00\ "€"</c:formatCode>
                      <c:ptCount val="24"/>
                      <c:pt idx="0">
                        <c:v>29.842333333333332</c:v>
                      </c:pt>
                      <c:pt idx="1">
                        <c:v>27.87133333333334</c:v>
                      </c:pt>
                      <c:pt idx="2">
                        <c:v>25.064666666666675</c:v>
                      </c:pt>
                      <c:pt idx="3">
                        <c:v>22.943333333333332</c:v>
                      </c:pt>
                      <c:pt idx="4">
                        <c:v>20.91033333333333</c:v>
                      </c:pt>
                      <c:pt idx="5">
                        <c:v>24.725000000000009</c:v>
                      </c:pt>
                      <c:pt idx="6">
                        <c:v>33.189666666666675</c:v>
                      </c:pt>
                      <c:pt idx="7">
                        <c:v>37.867666666666665</c:v>
                      </c:pt>
                      <c:pt idx="8">
                        <c:v>40.684333333333342</c:v>
                      </c:pt>
                      <c:pt idx="9">
                        <c:v>41.795333333333339</c:v>
                      </c:pt>
                      <c:pt idx="10">
                        <c:v>38.287999999999997</c:v>
                      </c:pt>
                      <c:pt idx="11">
                        <c:v>35.862666666666676</c:v>
                      </c:pt>
                      <c:pt idx="12">
                        <c:v>31.12733333333334</c:v>
                      </c:pt>
                      <c:pt idx="13">
                        <c:v>29.638333333333335</c:v>
                      </c:pt>
                      <c:pt idx="14">
                        <c:v>28.170333333333321</c:v>
                      </c:pt>
                      <c:pt idx="15">
                        <c:v>29.240666666666673</c:v>
                      </c:pt>
                      <c:pt idx="16">
                        <c:v>30.254333333333339</c:v>
                      </c:pt>
                      <c:pt idx="17">
                        <c:v>35.804666666666662</c:v>
                      </c:pt>
                      <c:pt idx="18">
                        <c:v>40.993666666666662</c:v>
                      </c:pt>
                      <c:pt idx="19">
                        <c:v>45.376333333333335</c:v>
                      </c:pt>
                      <c:pt idx="20">
                        <c:v>45.969000000000008</c:v>
                      </c:pt>
                      <c:pt idx="21">
                        <c:v>41.158666666666669</c:v>
                      </c:pt>
                      <c:pt idx="22">
                        <c:v>37.548666666666662</c:v>
                      </c:pt>
                      <c:pt idx="23">
                        <c:v>31.454333333333338</c:v>
                      </c:pt>
                    </c:numCache>
                  </c:numRef>
                </c:val>
                <c:smooth val="0"/>
              </c15:ser>
            </c15:filteredLineSeries>
            <c15:filteredLine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'Bilan 0719-0620 V1bis'!$E$3</c15:sqref>
                        </c15:formulaRef>
                      </c:ext>
                    </c:extLst>
                    <c:strCache>
                      <c:ptCount val="1"/>
                      <c:pt idx="0">
                        <c:v>10-19</c:v>
                      </c:pt>
                    </c:strCache>
                  </c:strRef>
                </c:tx>
                <c:spPr>
                  <a:ln w="28575" cap="rnd">
                    <a:solidFill>
                      <a:schemeClr val="accent4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'Bilan 0719-0620 V1bis'!$A$4:$A$27</c15:sqref>
                        </c15:formulaRef>
                      </c:ext>
                    </c:extLst>
                    <c:strCache>
                      <c:ptCount val="24"/>
                      <c:pt idx="0">
                        <c:v>PRIX BELPEX MOYEN 0h</c:v>
                      </c:pt>
                      <c:pt idx="1">
                        <c:v>PRIX BELPEX MOYEN 1h</c:v>
                      </c:pt>
                      <c:pt idx="2">
                        <c:v>PRIX BELPEX MOYEN 2h</c:v>
                      </c:pt>
                      <c:pt idx="3">
                        <c:v>PRIX BELPEX MOYEN 3h</c:v>
                      </c:pt>
                      <c:pt idx="4">
                        <c:v>PRIX BELPEX MOYEN 4h</c:v>
                      </c:pt>
                      <c:pt idx="5">
                        <c:v>PRIX BELPEX MOYEN 5h</c:v>
                      </c:pt>
                      <c:pt idx="6">
                        <c:v>PRIX BELPEX MOYEN 6h</c:v>
                      </c:pt>
                      <c:pt idx="7">
                        <c:v>PRIX BELPEX MOYEN 7h</c:v>
                      </c:pt>
                      <c:pt idx="8">
                        <c:v>PRIX BELPEX MOYEN 8h</c:v>
                      </c:pt>
                      <c:pt idx="9">
                        <c:v>PRIX BELPEX MOYEN 9h</c:v>
                      </c:pt>
                      <c:pt idx="10">
                        <c:v>PRIX BELPEX MOYEN 10h</c:v>
                      </c:pt>
                      <c:pt idx="11">
                        <c:v>PRIX BELPEX MOYEN 11h</c:v>
                      </c:pt>
                      <c:pt idx="12">
                        <c:v>PRIX BELPEX MOYEN 12h</c:v>
                      </c:pt>
                      <c:pt idx="13">
                        <c:v>PRIX BELPEX MOYEN 13h</c:v>
                      </c:pt>
                      <c:pt idx="14">
                        <c:v>PRIX BELPEX MOYEN 14h</c:v>
                      </c:pt>
                      <c:pt idx="15">
                        <c:v>PRIX BELPEX MOYEN 15h</c:v>
                      </c:pt>
                      <c:pt idx="16">
                        <c:v>PRIX BELPEX MOYEN 16h</c:v>
                      </c:pt>
                      <c:pt idx="17">
                        <c:v>PRIX BELPEX MOYEN 17h</c:v>
                      </c:pt>
                      <c:pt idx="18">
                        <c:v>PRIX BELPEX MOYEN 18h</c:v>
                      </c:pt>
                      <c:pt idx="19">
                        <c:v>PRIX BELPEX MOYEN 19h</c:v>
                      </c:pt>
                      <c:pt idx="20">
                        <c:v>PRIX BELPEX MOYEN 20h</c:v>
                      </c:pt>
                      <c:pt idx="21">
                        <c:v>PRIX BELPEX MOYEN 21h</c:v>
                      </c:pt>
                      <c:pt idx="22">
                        <c:v>PRIX BELPEX MOYEN 22h</c:v>
                      </c:pt>
                      <c:pt idx="23">
                        <c:v>PRIX BELPEX MOYEN 23h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'Bilan 0719-0620 V1bis'!$E$4:$E$27</c15:sqref>
                        </c15:formulaRef>
                      </c:ext>
                    </c:extLst>
                    <c:numCache>
                      <c:formatCode>#,##0.00\ "€"</c:formatCode>
                      <c:ptCount val="24"/>
                      <c:pt idx="0">
                        <c:v>29.885625000000008</c:v>
                      </c:pt>
                      <c:pt idx="1">
                        <c:v>27.535625</c:v>
                      </c:pt>
                      <c:pt idx="2">
                        <c:v>26.251562499999991</c:v>
                      </c:pt>
                      <c:pt idx="3">
                        <c:v>23.651935483870972</c:v>
                      </c:pt>
                      <c:pt idx="4">
                        <c:v>23.909354838709671</c:v>
                      </c:pt>
                      <c:pt idx="5">
                        <c:v>26.18645161290323</c:v>
                      </c:pt>
                      <c:pt idx="6">
                        <c:v>34.653870967741938</c:v>
                      </c:pt>
                      <c:pt idx="7">
                        <c:v>44.026129032258062</c:v>
                      </c:pt>
                      <c:pt idx="8">
                        <c:v>46.53387096774194</c:v>
                      </c:pt>
                      <c:pt idx="9">
                        <c:v>46.816451612903236</c:v>
                      </c:pt>
                      <c:pt idx="10">
                        <c:v>44.19387096774193</c:v>
                      </c:pt>
                      <c:pt idx="11">
                        <c:v>41.991290322580639</c:v>
                      </c:pt>
                      <c:pt idx="12">
                        <c:v>38.12903225806452</c:v>
                      </c:pt>
                      <c:pt idx="13">
                        <c:v>36.463225806451604</c:v>
                      </c:pt>
                      <c:pt idx="14">
                        <c:v>35.614838709677421</c:v>
                      </c:pt>
                      <c:pt idx="15">
                        <c:v>36.923548387096773</c:v>
                      </c:pt>
                      <c:pt idx="16">
                        <c:v>39.271612903225808</c:v>
                      </c:pt>
                      <c:pt idx="17">
                        <c:v>44.325483870967737</c:v>
                      </c:pt>
                      <c:pt idx="18">
                        <c:v>49.239032258064512</c:v>
                      </c:pt>
                      <c:pt idx="19">
                        <c:v>52.315806451612893</c:v>
                      </c:pt>
                      <c:pt idx="20">
                        <c:v>46.643548387096786</c:v>
                      </c:pt>
                      <c:pt idx="21">
                        <c:v>38.57870967741934</c:v>
                      </c:pt>
                      <c:pt idx="22">
                        <c:v>36.22354838709677</c:v>
                      </c:pt>
                      <c:pt idx="23">
                        <c:v>31.638387096774188</c:v>
                      </c:pt>
                    </c:numCache>
                  </c:numRef>
                </c:val>
                <c:smooth val="0"/>
              </c15:ser>
            </c15:filteredLineSeries>
            <c15:filteredLineSeries>
              <c15:ser>
                <c:idx val="4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'Bilan 0719-0620 V1bis'!$F$3</c15:sqref>
                        </c15:formulaRef>
                      </c:ext>
                    </c:extLst>
                    <c:strCache>
                      <c:ptCount val="1"/>
                      <c:pt idx="0">
                        <c:v>11-19</c:v>
                      </c:pt>
                    </c:strCache>
                  </c:strRef>
                </c:tx>
                <c:spPr>
                  <a:ln w="28575" cap="rnd">
                    <a:solidFill>
                      <a:schemeClr val="accent5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'Bilan 0719-0620 V1bis'!$A$4:$A$27</c15:sqref>
                        </c15:formulaRef>
                      </c:ext>
                    </c:extLst>
                    <c:strCache>
                      <c:ptCount val="24"/>
                      <c:pt idx="0">
                        <c:v>PRIX BELPEX MOYEN 0h</c:v>
                      </c:pt>
                      <c:pt idx="1">
                        <c:v>PRIX BELPEX MOYEN 1h</c:v>
                      </c:pt>
                      <c:pt idx="2">
                        <c:v>PRIX BELPEX MOYEN 2h</c:v>
                      </c:pt>
                      <c:pt idx="3">
                        <c:v>PRIX BELPEX MOYEN 3h</c:v>
                      </c:pt>
                      <c:pt idx="4">
                        <c:v>PRIX BELPEX MOYEN 4h</c:v>
                      </c:pt>
                      <c:pt idx="5">
                        <c:v>PRIX BELPEX MOYEN 5h</c:v>
                      </c:pt>
                      <c:pt idx="6">
                        <c:v>PRIX BELPEX MOYEN 6h</c:v>
                      </c:pt>
                      <c:pt idx="7">
                        <c:v>PRIX BELPEX MOYEN 7h</c:v>
                      </c:pt>
                      <c:pt idx="8">
                        <c:v>PRIX BELPEX MOYEN 8h</c:v>
                      </c:pt>
                      <c:pt idx="9">
                        <c:v>PRIX BELPEX MOYEN 9h</c:v>
                      </c:pt>
                      <c:pt idx="10">
                        <c:v>PRIX BELPEX MOYEN 10h</c:v>
                      </c:pt>
                      <c:pt idx="11">
                        <c:v>PRIX BELPEX MOYEN 11h</c:v>
                      </c:pt>
                      <c:pt idx="12">
                        <c:v>PRIX BELPEX MOYEN 12h</c:v>
                      </c:pt>
                      <c:pt idx="13">
                        <c:v>PRIX BELPEX MOYEN 13h</c:v>
                      </c:pt>
                      <c:pt idx="14">
                        <c:v>PRIX BELPEX MOYEN 14h</c:v>
                      </c:pt>
                      <c:pt idx="15">
                        <c:v>PRIX BELPEX MOYEN 15h</c:v>
                      </c:pt>
                      <c:pt idx="16">
                        <c:v>PRIX BELPEX MOYEN 16h</c:v>
                      </c:pt>
                      <c:pt idx="17">
                        <c:v>PRIX BELPEX MOYEN 17h</c:v>
                      </c:pt>
                      <c:pt idx="18">
                        <c:v>PRIX BELPEX MOYEN 18h</c:v>
                      </c:pt>
                      <c:pt idx="19">
                        <c:v>PRIX BELPEX MOYEN 19h</c:v>
                      </c:pt>
                      <c:pt idx="20">
                        <c:v>PRIX BELPEX MOYEN 20h</c:v>
                      </c:pt>
                      <c:pt idx="21">
                        <c:v>PRIX BELPEX MOYEN 21h</c:v>
                      </c:pt>
                      <c:pt idx="22">
                        <c:v>PRIX BELPEX MOYEN 22h</c:v>
                      </c:pt>
                      <c:pt idx="23">
                        <c:v>PRIX BELPEX MOYEN 23h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'Bilan 0719-0620 V1bis'!$F$4:$F$27</c15:sqref>
                        </c15:formulaRef>
                      </c:ext>
                    </c:extLst>
                    <c:numCache>
                      <c:formatCode>#,##0.00\ "€"</c:formatCode>
                      <c:ptCount val="24"/>
                      <c:pt idx="0">
                        <c:v>36.687666666666679</c:v>
                      </c:pt>
                      <c:pt idx="1">
                        <c:v>35.774999999999999</c:v>
                      </c:pt>
                      <c:pt idx="2">
                        <c:v>33.704333333333324</c:v>
                      </c:pt>
                      <c:pt idx="3">
                        <c:v>31.879666666666662</c:v>
                      </c:pt>
                      <c:pt idx="4">
                        <c:v>31.959666666666671</c:v>
                      </c:pt>
                      <c:pt idx="5">
                        <c:v>33.930333333333337</c:v>
                      </c:pt>
                      <c:pt idx="6">
                        <c:v>39.885999999999996</c:v>
                      </c:pt>
                      <c:pt idx="7">
                        <c:v>46.577999999999996</c:v>
                      </c:pt>
                      <c:pt idx="8">
                        <c:v>48.191999999999993</c:v>
                      </c:pt>
                      <c:pt idx="9">
                        <c:v>49.757333333333328</c:v>
                      </c:pt>
                      <c:pt idx="10">
                        <c:v>49.401333333333334</c:v>
                      </c:pt>
                      <c:pt idx="11">
                        <c:v>48.392999999999994</c:v>
                      </c:pt>
                      <c:pt idx="12">
                        <c:v>47.634666666666689</c:v>
                      </c:pt>
                      <c:pt idx="13">
                        <c:v>47.13066666666667</c:v>
                      </c:pt>
                      <c:pt idx="14">
                        <c:v>46.957000000000001</c:v>
                      </c:pt>
                      <c:pt idx="15">
                        <c:v>48.423666666666676</c:v>
                      </c:pt>
                      <c:pt idx="16">
                        <c:v>49.748666666666665</c:v>
                      </c:pt>
                      <c:pt idx="17">
                        <c:v>57.032000000000004</c:v>
                      </c:pt>
                      <c:pt idx="18">
                        <c:v>59.423000000000009</c:v>
                      </c:pt>
                      <c:pt idx="19">
                        <c:v>52.683999999999997</c:v>
                      </c:pt>
                      <c:pt idx="20">
                        <c:v>47.266999999999989</c:v>
                      </c:pt>
                      <c:pt idx="21">
                        <c:v>42.262333333333324</c:v>
                      </c:pt>
                      <c:pt idx="22">
                        <c:v>42.129666666666658</c:v>
                      </c:pt>
                      <c:pt idx="23">
                        <c:v>38.872999999999998</c:v>
                      </c:pt>
                    </c:numCache>
                  </c:numRef>
                </c:val>
                <c:smooth val="0"/>
              </c15:ser>
            </c15:filteredLineSeries>
            <c15:filteredLineSeries>
              <c15:ser>
                <c:idx val="5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'Bilan 0719-0620 V1bis'!$G$3</c15:sqref>
                        </c15:formulaRef>
                      </c:ext>
                    </c:extLst>
                    <c:strCache>
                      <c:ptCount val="1"/>
                      <c:pt idx="0">
                        <c:v>12-19</c:v>
                      </c:pt>
                    </c:strCache>
                  </c:strRef>
                </c:tx>
                <c:spPr>
                  <a:ln w="28575" cap="rnd">
                    <a:solidFill>
                      <a:schemeClr val="accent6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'Bilan 0719-0620 V1bis'!$A$4:$A$27</c15:sqref>
                        </c15:formulaRef>
                      </c:ext>
                    </c:extLst>
                    <c:strCache>
                      <c:ptCount val="24"/>
                      <c:pt idx="0">
                        <c:v>PRIX BELPEX MOYEN 0h</c:v>
                      </c:pt>
                      <c:pt idx="1">
                        <c:v>PRIX BELPEX MOYEN 1h</c:v>
                      </c:pt>
                      <c:pt idx="2">
                        <c:v>PRIX BELPEX MOYEN 2h</c:v>
                      </c:pt>
                      <c:pt idx="3">
                        <c:v>PRIX BELPEX MOYEN 3h</c:v>
                      </c:pt>
                      <c:pt idx="4">
                        <c:v>PRIX BELPEX MOYEN 4h</c:v>
                      </c:pt>
                      <c:pt idx="5">
                        <c:v>PRIX BELPEX MOYEN 5h</c:v>
                      </c:pt>
                      <c:pt idx="6">
                        <c:v>PRIX BELPEX MOYEN 6h</c:v>
                      </c:pt>
                      <c:pt idx="7">
                        <c:v>PRIX BELPEX MOYEN 7h</c:v>
                      </c:pt>
                      <c:pt idx="8">
                        <c:v>PRIX BELPEX MOYEN 8h</c:v>
                      </c:pt>
                      <c:pt idx="9">
                        <c:v>PRIX BELPEX MOYEN 9h</c:v>
                      </c:pt>
                      <c:pt idx="10">
                        <c:v>PRIX BELPEX MOYEN 10h</c:v>
                      </c:pt>
                      <c:pt idx="11">
                        <c:v>PRIX BELPEX MOYEN 11h</c:v>
                      </c:pt>
                      <c:pt idx="12">
                        <c:v>PRIX BELPEX MOYEN 12h</c:v>
                      </c:pt>
                      <c:pt idx="13">
                        <c:v>PRIX BELPEX MOYEN 13h</c:v>
                      </c:pt>
                      <c:pt idx="14">
                        <c:v>PRIX BELPEX MOYEN 14h</c:v>
                      </c:pt>
                      <c:pt idx="15">
                        <c:v>PRIX BELPEX MOYEN 15h</c:v>
                      </c:pt>
                      <c:pt idx="16">
                        <c:v>PRIX BELPEX MOYEN 16h</c:v>
                      </c:pt>
                      <c:pt idx="17">
                        <c:v>PRIX BELPEX MOYEN 17h</c:v>
                      </c:pt>
                      <c:pt idx="18">
                        <c:v>PRIX BELPEX MOYEN 18h</c:v>
                      </c:pt>
                      <c:pt idx="19">
                        <c:v>PRIX BELPEX MOYEN 19h</c:v>
                      </c:pt>
                      <c:pt idx="20">
                        <c:v>PRIX BELPEX MOYEN 20h</c:v>
                      </c:pt>
                      <c:pt idx="21">
                        <c:v>PRIX BELPEX MOYEN 21h</c:v>
                      </c:pt>
                      <c:pt idx="22">
                        <c:v>PRIX BELPEX MOYEN 22h</c:v>
                      </c:pt>
                      <c:pt idx="23">
                        <c:v>PRIX BELPEX MOYEN 23h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'Bilan 0719-0620 V1bis'!$G$4:$G$27</c15:sqref>
                        </c15:formulaRef>
                      </c:ext>
                    </c:extLst>
                    <c:numCache>
                      <c:formatCode>#,##0.00\ "€"</c:formatCode>
                      <c:ptCount val="24"/>
                      <c:pt idx="0">
                        <c:v>29.797741935483863</c:v>
                      </c:pt>
                      <c:pt idx="1">
                        <c:v>27.858064516129033</c:v>
                      </c:pt>
                      <c:pt idx="2">
                        <c:v>25.445161290322584</c:v>
                      </c:pt>
                      <c:pt idx="3">
                        <c:v>22.779354838709672</c:v>
                      </c:pt>
                      <c:pt idx="4">
                        <c:v>21.606451612903228</c:v>
                      </c:pt>
                      <c:pt idx="5">
                        <c:v>23.151290322580639</c:v>
                      </c:pt>
                      <c:pt idx="6">
                        <c:v>30.5241935483871</c:v>
                      </c:pt>
                      <c:pt idx="7">
                        <c:v>37.168064516129029</c:v>
                      </c:pt>
                      <c:pt idx="8">
                        <c:v>41.028387096774196</c:v>
                      </c:pt>
                      <c:pt idx="9">
                        <c:v>42.820322580645154</c:v>
                      </c:pt>
                      <c:pt idx="10">
                        <c:v>42.319677419354839</c:v>
                      </c:pt>
                      <c:pt idx="11">
                        <c:v>41.101935483870967</c:v>
                      </c:pt>
                      <c:pt idx="12">
                        <c:v>39.485806451612916</c:v>
                      </c:pt>
                      <c:pt idx="13">
                        <c:v>39.407096774193548</c:v>
                      </c:pt>
                      <c:pt idx="14">
                        <c:v>39.150645161290321</c:v>
                      </c:pt>
                      <c:pt idx="15">
                        <c:v>38.533548387096779</c:v>
                      </c:pt>
                      <c:pt idx="16">
                        <c:v>40.667096774193553</c:v>
                      </c:pt>
                      <c:pt idx="17">
                        <c:v>48.49774193548388</c:v>
                      </c:pt>
                      <c:pt idx="18">
                        <c:v>48.445483870967749</c:v>
                      </c:pt>
                      <c:pt idx="19">
                        <c:v>45.362580645161295</c:v>
                      </c:pt>
                      <c:pt idx="20">
                        <c:v>40.867096774193563</c:v>
                      </c:pt>
                      <c:pt idx="21">
                        <c:v>36.752580645161288</c:v>
                      </c:pt>
                      <c:pt idx="22">
                        <c:v>36.345161290322579</c:v>
                      </c:pt>
                      <c:pt idx="23">
                        <c:v>33.450645161290332</c:v>
                      </c:pt>
                    </c:numCache>
                  </c:numRef>
                </c:val>
                <c:smooth val="0"/>
              </c15:ser>
            </c15:filteredLineSeries>
            <c15:filteredLineSeries>
              <c15:ser>
                <c:idx val="6"/>
                <c:order val="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'Bilan 0719-0620 V1bis'!$H$3</c15:sqref>
                        </c15:formulaRef>
                      </c:ext>
                    </c:extLst>
                    <c:strCache>
                      <c:ptCount val="1"/>
                      <c:pt idx="0">
                        <c:v>01-20</c:v>
                      </c:pt>
                    </c:strCache>
                  </c:strRef>
                </c:tx>
                <c:spPr>
                  <a:ln w="28575" cap="rnd">
                    <a:solidFill>
                      <a:schemeClr val="accent1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'Bilan 0719-0620 V1bis'!$A$4:$A$27</c15:sqref>
                        </c15:formulaRef>
                      </c:ext>
                    </c:extLst>
                    <c:strCache>
                      <c:ptCount val="24"/>
                      <c:pt idx="0">
                        <c:v>PRIX BELPEX MOYEN 0h</c:v>
                      </c:pt>
                      <c:pt idx="1">
                        <c:v>PRIX BELPEX MOYEN 1h</c:v>
                      </c:pt>
                      <c:pt idx="2">
                        <c:v>PRIX BELPEX MOYEN 2h</c:v>
                      </c:pt>
                      <c:pt idx="3">
                        <c:v>PRIX BELPEX MOYEN 3h</c:v>
                      </c:pt>
                      <c:pt idx="4">
                        <c:v>PRIX BELPEX MOYEN 4h</c:v>
                      </c:pt>
                      <c:pt idx="5">
                        <c:v>PRIX BELPEX MOYEN 5h</c:v>
                      </c:pt>
                      <c:pt idx="6">
                        <c:v>PRIX BELPEX MOYEN 6h</c:v>
                      </c:pt>
                      <c:pt idx="7">
                        <c:v>PRIX BELPEX MOYEN 7h</c:v>
                      </c:pt>
                      <c:pt idx="8">
                        <c:v>PRIX BELPEX MOYEN 8h</c:v>
                      </c:pt>
                      <c:pt idx="9">
                        <c:v>PRIX BELPEX MOYEN 9h</c:v>
                      </c:pt>
                      <c:pt idx="10">
                        <c:v>PRIX BELPEX MOYEN 10h</c:v>
                      </c:pt>
                      <c:pt idx="11">
                        <c:v>PRIX BELPEX MOYEN 11h</c:v>
                      </c:pt>
                      <c:pt idx="12">
                        <c:v>PRIX BELPEX MOYEN 12h</c:v>
                      </c:pt>
                      <c:pt idx="13">
                        <c:v>PRIX BELPEX MOYEN 13h</c:v>
                      </c:pt>
                      <c:pt idx="14">
                        <c:v>PRIX BELPEX MOYEN 14h</c:v>
                      </c:pt>
                      <c:pt idx="15">
                        <c:v>PRIX BELPEX MOYEN 15h</c:v>
                      </c:pt>
                      <c:pt idx="16">
                        <c:v>PRIX BELPEX MOYEN 16h</c:v>
                      </c:pt>
                      <c:pt idx="17">
                        <c:v>PRIX BELPEX MOYEN 17h</c:v>
                      </c:pt>
                      <c:pt idx="18">
                        <c:v>PRIX BELPEX MOYEN 18h</c:v>
                      </c:pt>
                      <c:pt idx="19">
                        <c:v>PRIX BELPEX MOYEN 19h</c:v>
                      </c:pt>
                      <c:pt idx="20">
                        <c:v>PRIX BELPEX MOYEN 20h</c:v>
                      </c:pt>
                      <c:pt idx="21">
                        <c:v>PRIX BELPEX MOYEN 21h</c:v>
                      </c:pt>
                      <c:pt idx="22">
                        <c:v>PRIX BELPEX MOYEN 22h</c:v>
                      </c:pt>
                      <c:pt idx="23">
                        <c:v>PRIX BELPEX MOYEN 23h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'Bilan 0719-0620 V1bis'!$H$4:$H$27</c15:sqref>
                        </c15:formulaRef>
                      </c:ext>
                    </c:extLst>
                    <c:numCache>
                      <c:formatCode>#,##0.00\ "€"</c:formatCode>
                      <c:ptCount val="24"/>
                      <c:pt idx="0">
                        <c:v>31.747419354838705</c:v>
                      </c:pt>
                      <c:pt idx="1">
                        <c:v>30.253548387096775</c:v>
                      </c:pt>
                      <c:pt idx="2">
                        <c:v>28.819354838709678</c:v>
                      </c:pt>
                      <c:pt idx="3">
                        <c:v>26.838709677419359</c:v>
                      </c:pt>
                      <c:pt idx="4">
                        <c:v>26.3441935483871</c:v>
                      </c:pt>
                      <c:pt idx="5">
                        <c:v>28.339032258064513</c:v>
                      </c:pt>
                      <c:pt idx="6">
                        <c:v>33.041612903225811</c:v>
                      </c:pt>
                      <c:pt idx="7">
                        <c:v>40.826451612903227</c:v>
                      </c:pt>
                      <c:pt idx="8">
                        <c:v>44.460967741935484</c:v>
                      </c:pt>
                      <c:pt idx="9">
                        <c:v>45.215483870967752</c:v>
                      </c:pt>
                      <c:pt idx="10">
                        <c:v>44.566129032258061</c:v>
                      </c:pt>
                      <c:pt idx="11">
                        <c:v>43.412580645161285</c:v>
                      </c:pt>
                      <c:pt idx="12">
                        <c:v>41.426451612903236</c:v>
                      </c:pt>
                      <c:pt idx="13">
                        <c:v>39.352903225806443</c:v>
                      </c:pt>
                      <c:pt idx="14">
                        <c:v>38.720967741935482</c:v>
                      </c:pt>
                      <c:pt idx="15">
                        <c:v>39.150645161290328</c:v>
                      </c:pt>
                      <c:pt idx="16">
                        <c:v>40.270967741935479</c:v>
                      </c:pt>
                      <c:pt idx="17">
                        <c:v>46.231290322580655</c:v>
                      </c:pt>
                      <c:pt idx="18">
                        <c:v>48.859677419354846</c:v>
                      </c:pt>
                      <c:pt idx="19">
                        <c:v>45.391612903225813</c:v>
                      </c:pt>
                      <c:pt idx="20">
                        <c:v>40.558064516129029</c:v>
                      </c:pt>
                      <c:pt idx="21">
                        <c:v>35.889677419354832</c:v>
                      </c:pt>
                      <c:pt idx="22">
                        <c:v>35.879999999999988</c:v>
                      </c:pt>
                      <c:pt idx="23">
                        <c:v>33.63322580645162</c:v>
                      </c:pt>
                    </c:numCache>
                  </c:numRef>
                </c:val>
                <c:smooth val="0"/>
              </c15:ser>
            </c15:filteredLineSeries>
            <c15:filteredLineSeries>
              <c15:ser>
                <c:idx val="7"/>
                <c:order val="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'Bilan 0719-0620 V1bis'!$I$3</c15:sqref>
                        </c15:formulaRef>
                      </c:ext>
                    </c:extLst>
                    <c:strCache>
                      <c:ptCount val="1"/>
                      <c:pt idx="0">
                        <c:v>02-20</c:v>
                      </c:pt>
                    </c:strCache>
                  </c:strRef>
                </c:tx>
                <c:spPr>
                  <a:ln w="28575" cap="rnd">
                    <a:solidFill>
                      <a:schemeClr val="accent2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'Bilan 0719-0620 V1bis'!$A$4:$A$27</c15:sqref>
                        </c15:formulaRef>
                      </c:ext>
                    </c:extLst>
                    <c:strCache>
                      <c:ptCount val="24"/>
                      <c:pt idx="0">
                        <c:v>PRIX BELPEX MOYEN 0h</c:v>
                      </c:pt>
                      <c:pt idx="1">
                        <c:v>PRIX BELPEX MOYEN 1h</c:v>
                      </c:pt>
                      <c:pt idx="2">
                        <c:v>PRIX BELPEX MOYEN 2h</c:v>
                      </c:pt>
                      <c:pt idx="3">
                        <c:v>PRIX BELPEX MOYEN 3h</c:v>
                      </c:pt>
                      <c:pt idx="4">
                        <c:v>PRIX BELPEX MOYEN 4h</c:v>
                      </c:pt>
                      <c:pt idx="5">
                        <c:v>PRIX BELPEX MOYEN 5h</c:v>
                      </c:pt>
                      <c:pt idx="6">
                        <c:v>PRIX BELPEX MOYEN 6h</c:v>
                      </c:pt>
                      <c:pt idx="7">
                        <c:v>PRIX BELPEX MOYEN 7h</c:v>
                      </c:pt>
                      <c:pt idx="8">
                        <c:v>PRIX BELPEX MOYEN 8h</c:v>
                      </c:pt>
                      <c:pt idx="9">
                        <c:v>PRIX BELPEX MOYEN 9h</c:v>
                      </c:pt>
                      <c:pt idx="10">
                        <c:v>PRIX BELPEX MOYEN 10h</c:v>
                      </c:pt>
                      <c:pt idx="11">
                        <c:v>PRIX BELPEX MOYEN 11h</c:v>
                      </c:pt>
                      <c:pt idx="12">
                        <c:v>PRIX BELPEX MOYEN 12h</c:v>
                      </c:pt>
                      <c:pt idx="13">
                        <c:v>PRIX BELPEX MOYEN 13h</c:v>
                      </c:pt>
                      <c:pt idx="14">
                        <c:v>PRIX BELPEX MOYEN 14h</c:v>
                      </c:pt>
                      <c:pt idx="15">
                        <c:v>PRIX BELPEX MOYEN 15h</c:v>
                      </c:pt>
                      <c:pt idx="16">
                        <c:v>PRIX BELPEX MOYEN 16h</c:v>
                      </c:pt>
                      <c:pt idx="17">
                        <c:v>PRIX BELPEX MOYEN 17h</c:v>
                      </c:pt>
                      <c:pt idx="18">
                        <c:v>PRIX BELPEX MOYEN 18h</c:v>
                      </c:pt>
                      <c:pt idx="19">
                        <c:v>PRIX BELPEX MOYEN 19h</c:v>
                      </c:pt>
                      <c:pt idx="20">
                        <c:v>PRIX BELPEX MOYEN 20h</c:v>
                      </c:pt>
                      <c:pt idx="21">
                        <c:v>PRIX BELPEX MOYEN 21h</c:v>
                      </c:pt>
                      <c:pt idx="22">
                        <c:v>PRIX BELPEX MOYEN 22h</c:v>
                      </c:pt>
                      <c:pt idx="23">
                        <c:v>PRIX BELPEX MOYEN 23h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'Bilan 0719-0620 V1bis'!$I$4:$I$27</c15:sqref>
                        </c15:formulaRef>
                      </c:ext>
                    </c:extLst>
                    <c:numCache>
                      <c:formatCode>#,##0.00\ "€"</c:formatCode>
                      <c:ptCount val="24"/>
                      <c:pt idx="0">
                        <c:v>24.039310344827591</c:v>
                      </c:pt>
                      <c:pt idx="1">
                        <c:v>22.119310344827579</c:v>
                      </c:pt>
                      <c:pt idx="2">
                        <c:v>20.843448275862066</c:v>
                      </c:pt>
                      <c:pt idx="3">
                        <c:v>17.896551724137932</c:v>
                      </c:pt>
                      <c:pt idx="4">
                        <c:v>16.966551724137926</c:v>
                      </c:pt>
                      <c:pt idx="5">
                        <c:v>19.063448275862076</c:v>
                      </c:pt>
                      <c:pt idx="6">
                        <c:v>24.656896551724131</c:v>
                      </c:pt>
                      <c:pt idx="7">
                        <c:v>31.848275862068963</c:v>
                      </c:pt>
                      <c:pt idx="8">
                        <c:v>35.541034482758612</c:v>
                      </c:pt>
                      <c:pt idx="9">
                        <c:v>35.824482758620682</c:v>
                      </c:pt>
                      <c:pt idx="10">
                        <c:v>33.522758620689658</c:v>
                      </c:pt>
                      <c:pt idx="11">
                        <c:v>31.772068965517249</c:v>
                      </c:pt>
                      <c:pt idx="12">
                        <c:v>30.65275862068966</c:v>
                      </c:pt>
                      <c:pt idx="13">
                        <c:v>28.665517241379309</c:v>
                      </c:pt>
                      <c:pt idx="14">
                        <c:v>27.05</c:v>
                      </c:pt>
                      <c:pt idx="15">
                        <c:v>26.968620689655165</c:v>
                      </c:pt>
                      <c:pt idx="16">
                        <c:v>28.057241379310348</c:v>
                      </c:pt>
                      <c:pt idx="17">
                        <c:v>32.560689655172411</c:v>
                      </c:pt>
                      <c:pt idx="18">
                        <c:v>37.632413793103446</c:v>
                      </c:pt>
                      <c:pt idx="19">
                        <c:v>38.872413793103448</c:v>
                      </c:pt>
                      <c:pt idx="20">
                        <c:v>33.419655172413783</c:v>
                      </c:pt>
                      <c:pt idx="21">
                        <c:v>27.23448275862069</c:v>
                      </c:pt>
                      <c:pt idx="22">
                        <c:v>28.023793103448277</c:v>
                      </c:pt>
                      <c:pt idx="23">
                        <c:v>27.282758620689656</c:v>
                      </c:pt>
                    </c:numCache>
                  </c:numRef>
                </c:val>
                <c:smooth val="0"/>
              </c15:ser>
            </c15:filteredLineSeries>
            <c15:filteredLineSeries>
              <c15:ser>
                <c:idx val="8"/>
                <c:order val="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'Bilan 0719-0620 V1bis'!$J$3</c15:sqref>
                        </c15:formulaRef>
                      </c:ext>
                    </c:extLst>
                    <c:strCache>
                      <c:ptCount val="1"/>
                      <c:pt idx="0">
                        <c:v>03-20</c:v>
                      </c:pt>
                    </c:strCache>
                  </c:strRef>
                </c:tx>
                <c:spPr>
                  <a:ln w="28575" cap="rnd">
                    <a:solidFill>
                      <a:schemeClr val="accent3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'Bilan 0719-0620 V1bis'!$A$4:$A$27</c15:sqref>
                        </c15:formulaRef>
                      </c:ext>
                    </c:extLst>
                    <c:strCache>
                      <c:ptCount val="24"/>
                      <c:pt idx="0">
                        <c:v>PRIX BELPEX MOYEN 0h</c:v>
                      </c:pt>
                      <c:pt idx="1">
                        <c:v>PRIX BELPEX MOYEN 1h</c:v>
                      </c:pt>
                      <c:pt idx="2">
                        <c:v>PRIX BELPEX MOYEN 2h</c:v>
                      </c:pt>
                      <c:pt idx="3">
                        <c:v>PRIX BELPEX MOYEN 3h</c:v>
                      </c:pt>
                      <c:pt idx="4">
                        <c:v>PRIX BELPEX MOYEN 4h</c:v>
                      </c:pt>
                      <c:pt idx="5">
                        <c:v>PRIX BELPEX MOYEN 5h</c:v>
                      </c:pt>
                      <c:pt idx="6">
                        <c:v>PRIX BELPEX MOYEN 6h</c:v>
                      </c:pt>
                      <c:pt idx="7">
                        <c:v>PRIX BELPEX MOYEN 7h</c:v>
                      </c:pt>
                      <c:pt idx="8">
                        <c:v>PRIX BELPEX MOYEN 8h</c:v>
                      </c:pt>
                      <c:pt idx="9">
                        <c:v>PRIX BELPEX MOYEN 9h</c:v>
                      </c:pt>
                      <c:pt idx="10">
                        <c:v>PRIX BELPEX MOYEN 10h</c:v>
                      </c:pt>
                      <c:pt idx="11">
                        <c:v>PRIX BELPEX MOYEN 11h</c:v>
                      </c:pt>
                      <c:pt idx="12">
                        <c:v>PRIX BELPEX MOYEN 12h</c:v>
                      </c:pt>
                      <c:pt idx="13">
                        <c:v>PRIX BELPEX MOYEN 13h</c:v>
                      </c:pt>
                      <c:pt idx="14">
                        <c:v>PRIX BELPEX MOYEN 14h</c:v>
                      </c:pt>
                      <c:pt idx="15">
                        <c:v>PRIX BELPEX MOYEN 15h</c:v>
                      </c:pt>
                      <c:pt idx="16">
                        <c:v>PRIX BELPEX MOYEN 16h</c:v>
                      </c:pt>
                      <c:pt idx="17">
                        <c:v>PRIX BELPEX MOYEN 17h</c:v>
                      </c:pt>
                      <c:pt idx="18">
                        <c:v>PRIX BELPEX MOYEN 18h</c:v>
                      </c:pt>
                      <c:pt idx="19">
                        <c:v>PRIX BELPEX MOYEN 19h</c:v>
                      </c:pt>
                      <c:pt idx="20">
                        <c:v>PRIX BELPEX MOYEN 20h</c:v>
                      </c:pt>
                      <c:pt idx="21">
                        <c:v>PRIX BELPEX MOYEN 21h</c:v>
                      </c:pt>
                      <c:pt idx="22">
                        <c:v>PRIX BELPEX MOYEN 22h</c:v>
                      </c:pt>
                      <c:pt idx="23">
                        <c:v>PRIX BELPEX MOYEN 23h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'Bilan 0719-0620 V1bis'!$J$4:$J$27</c15:sqref>
                        </c15:formulaRef>
                      </c:ext>
                    </c:extLst>
                    <c:numCache>
                      <c:formatCode>#,##0.00\ "€"</c:formatCode>
                      <c:ptCount val="24"/>
                      <c:pt idx="0">
                        <c:v>22.183870967741932</c:v>
                      </c:pt>
                      <c:pt idx="1">
                        <c:v>20.339999999999996</c:v>
                      </c:pt>
                      <c:pt idx="2">
                        <c:v>18.969666666666665</c:v>
                      </c:pt>
                      <c:pt idx="3">
                        <c:v>17.229677419354839</c:v>
                      </c:pt>
                      <c:pt idx="4">
                        <c:v>16.896774193548385</c:v>
                      </c:pt>
                      <c:pt idx="5">
                        <c:v>19.041935483870969</c:v>
                      </c:pt>
                      <c:pt idx="6">
                        <c:v>24.136129032258058</c:v>
                      </c:pt>
                      <c:pt idx="7">
                        <c:v>28.376451612903224</c:v>
                      </c:pt>
                      <c:pt idx="8">
                        <c:v>29.583870967741934</c:v>
                      </c:pt>
                      <c:pt idx="9">
                        <c:v>27.124516129032251</c:v>
                      </c:pt>
                      <c:pt idx="10">
                        <c:v>23.638709677419353</c:v>
                      </c:pt>
                      <c:pt idx="11">
                        <c:v>21.197096774193554</c:v>
                      </c:pt>
                      <c:pt idx="12">
                        <c:v>20.171612903225803</c:v>
                      </c:pt>
                      <c:pt idx="13">
                        <c:v>18.615161290322582</c:v>
                      </c:pt>
                      <c:pt idx="14">
                        <c:v>18.562580645161294</c:v>
                      </c:pt>
                      <c:pt idx="15">
                        <c:v>20.046129032258065</c:v>
                      </c:pt>
                      <c:pt idx="16">
                        <c:v>22.13129032258065</c:v>
                      </c:pt>
                      <c:pt idx="17">
                        <c:v>26.235161290322583</c:v>
                      </c:pt>
                      <c:pt idx="18">
                        <c:v>33.260000000000005</c:v>
                      </c:pt>
                      <c:pt idx="19">
                        <c:v>37.330645161290327</c:v>
                      </c:pt>
                      <c:pt idx="20">
                        <c:v>31.517741935483873</c:v>
                      </c:pt>
                      <c:pt idx="21">
                        <c:v>27.455483870967736</c:v>
                      </c:pt>
                      <c:pt idx="22">
                        <c:v>27.062580645161287</c:v>
                      </c:pt>
                      <c:pt idx="23">
                        <c:v>25.16193548387097</c:v>
                      </c:pt>
                    </c:numCache>
                  </c:numRef>
                </c:val>
                <c:smooth val="0"/>
              </c15:ser>
            </c15:filteredLineSeries>
            <c15:filteredLineSeries>
              <c15:ser>
                <c:idx val="9"/>
                <c:order val="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'Bilan 0719-0620 V1bis'!$K$3</c15:sqref>
                        </c15:formulaRef>
                      </c:ext>
                    </c:extLst>
                    <c:strCache>
                      <c:ptCount val="1"/>
                      <c:pt idx="0">
                        <c:v>04-20</c:v>
                      </c:pt>
                    </c:strCache>
                  </c:strRef>
                </c:tx>
                <c:spPr>
                  <a:ln w="28575" cap="rnd">
                    <a:solidFill>
                      <a:schemeClr val="accent4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'Bilan 0719-0620 V1bis'!$A$4:$A$27</c15:sqref>
                        </c15:formulaRef>
                      </c:ext>
                    </c:extLst>
                    <c:strCache>
                      <c:ptCount val="24"/>
                      <c:pt idx="0">
                        <c:v>PRIX BELPEX MOYEN 0h</c:v>
                      </c:pt>
                      <c:pt idx="1">
                        <c:v>PRIX BELPEX MOYEN 1h</c:v>
                      </c:pt>
                      <c:pt idx="2">
                        <c:v>PRIX BELPEX MOYEN 2h</c:v>
                      </c:pt>
                      <c:pt idx="3">
                        <c:v>PRIX BELPEX MOYEN 3h</c:v>
                      </c:pt>
                      <c:pt idx="4">
                        <c:v>PRIX BELPEX MOYEN 4h</c:v>
                      </c:pt>
                      <c:pt idx="5">
                        <c:v>PRIX BELPEX MOYEN 5h</c:v>
                      </c:pt>
                      <c:pt idx="6">
                        <c:v>PRIX BELPEX MOYEN 6h</c:v>
                      </c:pt>
                      <c:pt idx="7">
                        <c:v>PRIX BELPEX MOYEN 7h</c:v>
                      </c:pt>
                      <c:pt idx="8">
                        <c:v>PRIX BELPEX MOYEN 8h</c:v>
                      </c:pt>
                      <c:pt idx="9">
                        <c:v>PRIX BELPEX MOYEN 9h</c:v>
                      </c:pt>
                      <c:pt idx="10">
                        <c:v>PRIX BELPEX MOYEN 10h</c:v>
                      </c:pt>
                      <c:pt idx="11">
                        <c:v>PRIX BELPEX MOYEN 11h</c:v>
                      </c:pt>
                      <c:pt idx="12">
                        <c:v>PRIX BELPEX MOYEN 12h</c:v>
                      </c:pt>
                      <c:pt idx="13">
                        <c:v>PRIX BELPEX MOYEN 13h</c:v>
                      </c:pt>
                      <c:pt idx="14">
                        <c:v>PRIX BELPEX MOYEN 14h</c:v>
                      </c:pt>
                      <c:pt idx="15">
                        <c:v>PRIX BELPEX MOYEN 15h</c:v>
                      </c:pt>
                      <c:pt idx="16">
                        <c:v>PRIX BELPEX MOYEN 16h</c:v>
                      </c:pt>
                      <c:pt idx="17">
                        <c:v>PRIX BELPEX MOYEN 17h</c:v>
                      </c:pt>
                      <c:pt idx="18">
                        <c:v>PRIX BELPEX MOYEN 18h</c:v>
                      </c:pt>
                      <c:pt idx="19">
                        <c:v>PRIX BELPEX MOYEN 19h</c:v>
                      </c:pt>
                      <c:pt idx="20">
                        <c:v>PRIX BELPEX MOYEN 20h</c:v>
                      </c:pt>
                      <c:pt idx="21">
                        <c:v>PRIX BELPEX MOYEN 21h</c:v>
                      </c:pt>
                      <c:pt idx="22">
                        <c:v>PRIX BELPEX MOYEN 22h</c:v>
                      </c:pt>
                      <c:pt idx="23">
                        <c:v>PRIX BELPEX MOYEN 23h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'Bilan 0719-0620 V1bis'!$K$4:$K$27</c15:sqref>
                        </c15:formulaRef>
                      </c:ext>
                    </c:extLst>
                    <c:numCache>
                      <c:formatCode>#,##0.00\ "€"</c:formatCode>
                      <c:ptCount val="24"/>
                      <c:pt idx="0">
                        <c:v>17.759666666666668</c:v>
                      </c:pt>
                      <c:pt idx="1">
                        <c:v>15.505333333333333</c:v>
                      </c:pt>
                      <c:pt idx="2">
                        <c:v>14.599666666666666</c:v>
                      </c:pt>
                      <c:pt idx="3">
                        <c:v>13.51333333333333</c:v>
                      </c:pt>
                      <c:pt idx="4">
                        <c:v>13.505000000000003</c:v>
                      </c:pt>
                      <c:pt idx="5">
                        <c:v>14.163333333333336</c:v>
                      </c:pt>
                      <c:pt idx="6">
                        <c:v>17.334666666666667</c:v>
                      </c:pt>
                      <c:pt idx="7">
                        <c:v>19.309000000000001</c:v>
                      </c:pt>
                      <c:pt idx="8">
                        <c:v>20.30466666666667</c:v>
                      </c:pt>
                      <c:pt idx="9">
                        <c:v>18.332000000000001</c:v>
                      </c:pt>
                      <c:pt idx="10">
                        <c:v>14.644000000000002</c:v>
                      </c:pt>
                      <c:pt idx="11">
                        <c:v>10.632</c:v>
                      </c:pt>
                      <c:pt idx="12">
                        <c:v>7.5146666666666668</c:v>
                      </c:pt>
                      <c:pt idx="13">
                        <c:v>3.3586666666666667</c:v>
                      </c:pt>
                      <c:pt idx="14">
                        <c:v>2.2000000000000006E-2</c:v>
                      </c:pt>
                      <c:pt idx="15">
                        <c:v>1.3970000000000005</c:v>
                      </c:pt>
                      <c:pt idx="16">
                        <c:v>6.2896666666666663</c:v>
                      </c:pt>
                      <c:pt idx="17">
                        <c:v>12.873333333333331</c:v>
                      </c:pt>
                      <c:pt idx="18">
                        <c:v>18.972999999999999</c:v>
                      </c:pt>
                      <c:pt idx="19">
                        <c:v>23.898333333333333</c:v>
                      </c:pt>
                      <c:pt idx="20">
                        <c:v>24.500000000000004</c:v>
                      </c:pt>
                      <c:pt idx="21">
                        <c:v>23.652333333333335</c:v>
                      </c:pt>
                      <c:pt idx="22">
                        <c:v>21.694999999999997</c:v>
                      </c:pt>
                      <c:pt idx="23">
                        <c:v>19.59566666666667</c:v>
                      </c:pt>
                    </c:numCache>
                  </c:numRef>
                </c:val>
                <c:smooth val="0"/>
              </c15:ser>
            </c15:filteredLineSeries>
            <c15:filteredLineSeries>
              <c15:ser>
                <c:idx val="10"/>
                <c:order val="1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'Bilan 0719-0620 V1bis'!$L$3</c15:sqref>
                        </c15:formulaRef>
                      </c:ext>
                    </c:extLst>
                    <c:strCache>
                      <c:ptCount val="1"/>
                      <c:pt idx="0">
                        <c:v>05-20</c:v>
                      </c:pt>
                    </c:strCache>
                  </c:strRef>
                </c:tx>
                <c:spPr>
                  <a:ln w="28575" cap="rnd">
                    <a:solidFill>
                      <a:schemeClr val="accent5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'Bilan 0719-0620 V1bis'!$A$4:$A$27</c15:sqref>
                        </c15:formulaRef>
                      </c:ext>
                    </c:extLst>
                    <c:strCache>
                      <c:ptCount val="24"/>
                      <c:pt idx="0">
                        <c:v>PRIX BELPEX MOYEN 0h</c:v>
                      </c:pt>
                      <c:pt idx="1">
                        <c:v>PRIX BELPEX MOYEN 1h</c:v>
                      </c:pt>
                      <c:pt idx="2">
                        <c:v>PRIX BELPEX MOYEN 2h</c:v>
                      </c:pt>
                      <c:pt idx="3">
                        <c:v>PRIX BELPEX MOYEN 3h</c:v>
                      </c:pt>
                      <c:pt idx="4">
                        <c:v>PRIX BELPEX MOYEN 4h</c:v>
                      </c:pt>
                      <c:pt idx="5">
                        <c:v>PRIX BELPEX MOYEN 5h</c:v>
                      </c:pt>
                      <c:pt idx="6">
                        <c:v>PRIX BELPEX MOYEN 6h</c:v>
                      </c:pt>
                      <c:pt idx="7">
                        <c:v>PRIX BELPEX MOYEN 7h</c:v>
                      </c:pt>
                      <c:pt idx="8">
                        <c:v>PRIX BELPEX MOYEN 8h</c:v>
                      </c:pt>
                      <c:pt idx="9">
                        <c:v>PRIX BELPEX MOYEN 9h</c:v>
                      </c:pt>
                      <c:pt idx="10">
                        <c:v>PRIX BELPEX MOYEN 10h</c:v>
                      </c:pt>
                      <c:pt idx="11">
                        <c:v>PRIX BELPEX MOYEN 11h</c:v>
                      </c:pt>
                      <c:pt idx="12">
                        <c:v>PRIX BELPEX MOYEN 12h</c:v>
                      </c:pt>
                      <c:pt idx="13">
                        <c:v>PRIX BELPEX MOYEN 13h</c:v>
                      </c:pt>
                      <c:pt idx="14">
                        <c:v>PRIX BELPEX MOYEN 14h</c:v>
                      </c:pt>
                      <c:pt idx="15">
                        <c:v>PRIX BELPEX MOYEN 15h</c:v>
                      </c:pt>
                      <c:pt idx="16">
                        <c:v>PRIX BELPEX MOYEN 16h</c:v>
                      </c:pt>
                      <c:pt idx="17">
                        <c:v>PRIX BELPEX MOYEN 17h</c:v>
                      </c:pt>
                      <c:pt idx="18">
                        <c:v>PRIX BELPEX MOYEN 18h</c:v>
                      </c:pt>
                      <c:pt idx="19">
                        <c:v>PRIX BELPEX MOYEN 19h</c:v>
                      </c:pt>
                      <c:pt idx="20">
                        <c:v>PRIX BELPEX MOYEN 20h</c:v>
                      </c:pt>
                      <c:pt idx="21">
                        <c:v>PRIX BELPEX MOYEN 21h</c:v>
                      </c:pt>
                      <c:pt idx="22">
                        <c:v>PRIX BELPEX MOYEN 22h</c:v>
                      </c:pt>
                      <c:pt idx="23">
                        <c:v>PRIX BELPEX MOYEN 23h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'Bilan 0719-0620 V1bis'!$L$4:$L$27</c15:sqref>
                        </c15:formulaRef>
                      </c:ext>
                    </c:extLst>
                    <c:numCache>
                      <c:formatCode>#,##0.00\ "€"</c:formatCode>
                      <c:ptCount val="24"/>
                      <c:pt idx="0">
                        <c:v>17.491290322580646</c:v>
                      </c:pt>
                      <c:pt idx="1">
                        <c:v>15.729032258064517</c:v>
                      </c:pt>
                      <c:pt idx="2">
                        <c:v>14.424516129032259</c:v>
                      </c:pt>
                      <c:pt idx="3">
                        <c:v>12.973870967741934</c:v>
                      </c:pt>
                      <c:pt idx="4">
                        <c:v>12.348709677419359</c:v>
                      </c:pt>
                      <c:pt idx="5">
                        <c:v>12.932903225806452</c:v>
                      </c:pt>
                      <c:pt idx="6">
                        <c:v>13.929032258064517</c:v>
                      </c:pt>
                      <c:pt idx="7">
                        <c:v>17.240967741935489</c:v>
                      </c:pt>
                      <c:pt idx="8">
                        <c:v>18.487741935483868</c:v>
                      </c:pt>
                      <c:pt idx="9">
                        <c:v>16.589354838709678</c:v>
                      </c:pt>
                      <c:pt idx="10">
                        <c:v>14.346129032258064</c:v>
                      </c:pt>
                      <c:pt idx="11">
                        <c:v>13.745483870967742</c:v>
                      </c:pt>
                      <c:pt idx="12">
                        <c:v>11.767741935483871</c:v>
                      </c:pt>
                      <c:pt idx="13">
                        <c:v>11.418064516129032</c:v>
                      </c:pt>
                      <c:pt idx="14">
                        <c:v>7.830967741935484</c:v>
                      </c:pt>
                      <c:pt idx="15">
                        <c:v>6.3135483870967759</c:v>
                      </c:pt>
                      <c:pt idx="16">
                        <c:v>7.6180645161290315</c:v>
                      </c:pt>
                      <c:pt idx="17">
                        <c:v>12.849354838709681</c:v>
                      </c:pt>
                      <c:pt idx="18">
                        <c:v>18.974193548387099</c:v>
                      </c:pt>
                      <c:pt idx="19">
                        <c:v>22.79451612903226</c:v>
                      </c:pt>
                      <c:pt idx="20">
                        <c:v>23.130967741935486</c:v>
                      </c:pt>
                      <c:pt idx="21">
                        <c:v>22.476129032258065</c:v>
                      </c:pt>
                      <c:pt idx="22">
                        <c:v>23.218709677419355</c:v>
                      </c:pt>
                      <c:pt idx="23">
                        <c:v>20.835806451612903</c:v>
                      </c:pt>
                    </c:numCache>
                  </c:numRef>
                </c:val>
                <c:smooth val="0"/>
              </c15:ser>
            </c15:filteredLineSeries>
            <c15:filteredLineSeries>
              <c15:ser>
                <c:idx val="11"/>
                <c:order val="1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'Bilan 0719-0620 V1bis'!$M$3</c15:sqref>
                        </c15:formulaRef>
                      </c:ext>
                    </c:extLst>
                    <c:strCache>
                      <c:ptCount val="1"/>
                      <c:pt idx="0">
                        <c:v>06-20</c:v>
                      </c:pt>
                    </c:strCache>
                  </c:strRef>
                </c:tx>
                <c:spPr>
                  <a:ln w="28575" cap="rnd">
                    <a:solidFill>
                      <a:schemeClr val="accent6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'Bilan 0719-0620 V1bis'!$A$4:$A$27</c15:sqref>
                        </c15:formulaRef>
                      </c:ext>
                    </c:extLst>
                    <c:strCache>
                      <c:ptCount val="24"/>
                      <c:pt idx="0">
                        <c:v>PRIX BELPEX MOYEN 0h</c:v>
                      </c:pt>
                      <c:pt idx="1">
                        <c:v>PRIX BELPEX MOYEN 1h</c:v>
                      </c:pt>
                      <c:pt idx="2">
                        <c:v>PRIX BELPEX MOYEN 2h</c:v>
                      </c:pt>
                      <c:pt idx="3">
                        <c:v>PRIX BELPEX MOYEN 3h</c:v>
                      </c:pt>
                      <c:pt idx="4">
                        <c:v>PRIX BELPEX MOYEN 4h</c:v>
                      </c:pt>
                      <c:pt idx="5">
                        <c:v>PRIX BELPEX MOYEN 5h</c:v>
                      </c:pt>
                      <c:pt idx="6">
                        <c:v>PRIX BELPEX MOYEN 6h</c:v>
                      </c:pt>
                      <c:pt idx="7">
                        <c:v>PRIX BELPEX MOYEN 7h</c:v>
                      </c:pt>
                      <c:pt idx="8">
                        <c:v>PRIX BELPEX MOYEN 8h</c:v>
                      </c:pt>
                      <c:pt idx="9">
                        <c:v>PRIX BELPEX MOYEN 9h</c:v>
                      </c:pt>
                      <c:pt idx="10">
                        <c:v>PRIX BELPEX MOYEN 10h</c:v>
                      </c:pt>
                      <c:pt idx="11">
                        <c:v>PRIX BELPEX MOYEN 11h</c:v>
                      </c:pt>
                      <c:pt idx="12">
                        <c:v>PRIX BELPEX MOYEN 12h</c:v>
                      </c:pt>
                      <c:pt idx="13">
                        <c:v>PRIX BELPEX MOYEN 13h</c:v>
                      </c:pt>
                      <c:pt idx="14">
                        <c:v>PRIX BELPEX MOYEN 14h</c:v>
                      </c:pt>
                      <c:pt idx="15">
                        <c:v>PRIX BELPEX MOYEN 15h</c:v>
                      </c:pt>
                      <c:pt idx="16">
                        <c:v>PRIX BELPEX MOYEN 16h</c:v>
                      </c:pt>
                      <c:pt idx="17">
                        <c:v>PRIX BELPEX MOYEN 17h</c:v>
                      </c:pt>
                      <c:pt idx="18">
                        <c:v>PRIX BELPEX MOYEN 18h</c:v>
                      </c:pt>
                      <c:pt idx="19">
                        <c:v>PRIX BELPEX MOYEN 19h</c:v>
                      </c:pt>
                      <c:pt idx="20">
                        <c:v>PRIX BELPEX MOYEN 20h</c:v>
                      </c:pt>
                      <c:pt idx="21">
                        <c:v>PRIX BELPEX MOYEN 21h</c:v>
                      </c:pt>
                      <c:pt idx="22">
                        <c:v>PRIX BELPEX MOYEN 22h</c:v>
                      </c:pt>
                      <c:pt idx="23">
                        <c:v>PRIX BELPEX MOYEN 23h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'Bilan 0719-0620 V1bis'!$M$4:$M$27</c15:sqref>
                        </c15:formulaRef>
                      </c:ext>
                    </c:extLst>
                    <c:numCache>
                      <c:formatCode>#,##0.00\ "€"</c:formatCode>
                      <c:ptCount val="24"/>
                      <c:pt idx="0">
                        <c:v>24.986333333333334</c:v>
                      </c:pt>
                      <c:pt idx="1">
                        <c:v>22.098999999999993</c:v>
                      </c:pt>
                      <c:pt idx="2">
                        <c:v>20.43</c:v>
                      </c:pt>
                      <c:pt idx="3">
                        <c:v>19.358333333333338</c:v>
                      </c:pt>
                      <c:pt idx="4">
                        <c:v>18.788</c:v>
                      </c:pt>
                      <c:pt idx="5">
                        <c:v>19.484666666666669</c:v>
                      </c:pt>
                      <c:pt idx="6">
                        <c:v>23.132999999999999</c:v>
                      </c:pt>
                      <c:pt idx="7">
                        <c:v>27.811999999999991</c:v>
                      </c:pt>
                      <c:pt idx="8">
                        <c:v>29.930999999999997</c:v>
                      </c:pt>
                      <c:pt idx="9">
                        <c:v>28.670999999999999</c:v>
                      </c:pt>
                      <c:pt idx="10">
                        <c:v>27.186333333333341</c:v>
                      </c:pt>
                      <c:pt idx="11">
                        <c:v>26.593666666666664</c:v>
                      </c:pt>
                      <c:pt idx="12">
                        <c:v>24.692666666666675</c:v>
                      </c:pt>
                      <c:pt idx="13">
                        <c:v>22.507333333333332</c:v>
                      </c:pt>
                      <c:pt idx="14">
                        <c:v>20.517999999999997</c:v>
                      </c:pt>
                      <c:pt idx="15">
                        <c:v>20.333999999999996</c:v>
                      </c:pt>
                      <c:pt idx="16">
                        <c:v>21.355666666666661</c:v>
                      </c:pt>
                      <c:pt idx="17">
                        <c:v>25.968000000000004</c:v>
                      </c:pt>
                      <c:pt idx="18">
                        <c:v>29.859666666666666</c:v>
                      </c:pt>
                      <c:pt idx="19">
                        <c:v>33.772666666666666</c:v>
                      </c:pt>
                      <c:pt idx="20">
                        <c:v>33.41866666666666</c:v>
                      </c:pt>
                      <c:pt idx="21">
                        <c:v>32.061</c:v>
                      </c:pt>
                      <c:pt idx="22">
                        <c:v>32.11866666666667</c:v>
                      </c:pt>
                      <c:pt idx="23">
                        <c:v>28.294666666666657</c:v>
                      </c:pt>
                    </c:numCache>
                  </c:numRef>
                </c:val>
                <c:smooth val="0"/>
              </c15:ser>
            </c15:filteredLineSeries>
          </c:ext>
        </c:extLst>
      </c:lineChart>
      <c:catAx>
        <c:axId val="5758864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575885696"/>
        <c:crosses val="autoZero"/>
        <c:auto val="1"/>
        <c:lblAlgn val="ctr"/>
        <c:lblOffset val="100"/>
        <c:noMultiLvlLbl val="0"/>
      </c:catAx>
      <c:valAx>
        <c:axId val="575885696"/>
        <c:scaling>
          <c:orientation val="minMax"/>
          <c:min val="1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\ &quot;€&quot;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5758864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28DA2-6A8E-456B-BE23-B35A23284AC7}" type="datetimeFigureOut">
              <a:rPr lang="fr-BE" smtClean="0"/>
              <a:t>24-09-20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326AC-CAD7-4332-A9D5-5BEDE001DCC4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7263301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28DA2-6A8E-456B-BE23-B35A23284AC7}" type="datetimeFigureOut">
              <a:rPr lang="fr-BE" smtClean="0"/>
              <a:t>24-09-20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326AC-CAD7-4332-A9D5-5BEDE001DCC4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289028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28DA2-6A8E-456B-BE23-B35A23284AC7}" type="datetimeFigureOut">
              <a:rPr lang="fr-BE" smtClean="0"/>
              <a:t>24-09-20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326AC-CAD7-4332-A9D5-5BEDE001DCC4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5436969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28DA2-6A8E-456B-BE23-B35A23284AC7}" type="datetimeFigureOut">
              <a:rPr lang="fr-BE" smtClean="0"/>
              <a:t>24-09-20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326AC-CAD7-4332-A9D5-5BEDE001DCC4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6626924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28DA2-6A8E-456B-BE23-B35A23284AC7}" type="datetimeFigureOut">
              <a:rPr lang="fr-BE" smtClean="0"/>
              <a:t>24-09-20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326AC-CAD7-4332-A9D5-5BEDE001DCC4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0592410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28DA2-6A8E-456B-BE23-B35A23284AC7}" type="datetimeFigureOut">
              <a:rPr lang="fr-BE" smtClean="0"/>
              <a:t>24-09-20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326AC-CAD7-4332-A9D5-5BEDE001DCC4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0551485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28DA2-6A8E-456B-BE23-B35A23284AC7}" type="datetimeFigureOut">
              <a:rPr lang="fr-BE" smtClean="0"/>
              <a:t>24-09-20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326AC-CAD7-4332-A9D5-5BEDE001DCC4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8204774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28DA2-6A8E-456B-BE23-B35A23284AC7}" type="datetimeFigureOut">
              <a:rPr lang="fr-BE" smtClean="0"/>
              <a:t>24-09-20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326AC-CAD7-4332-A9D5-5BEDE001DCC4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4985591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28DA2-6A8E-456B-BE23-B35A23284AC7}" type="datetimeFigureOut">
              <a:rPr lang="fr-BE" smtClean="0"/>
              <a:t>24-09-20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326AC-CAD7-4332-A9D5-5BEDE001DCC4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6100327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28DA2-6A8E-456B-BE23-B35A23284AC7}" type="datetimeFigureOut">
              <a:rPr lang="fr-BE" smtClean="0"/>
              <a:t>24-09-20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326AC-CAD7-4332-A9D5-5BEDE001DCC4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9848633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28DA2-6A8E-456B-BE23-B35A23284AC7}" type="datetimeFigureOut">
              <a:rPr lang="fr-BE" smtClean="0"/>
              <a:t>24-09-20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326AC-CAD7-4332-A9D5-5BEDE001DCC4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1739191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028DA2-6A8E-456B-BE23-B35A23284AC7}" type="datetimeFigureOut">
              <a:rPr lang="fr-BE" smtClean="0"/>
              <a:t>24-09-20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E326AC-CAD7-4332-A9D5-5BEDE001DCC4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554914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emf"/><Relationship Id="rId4" Type="http://schemas.openxmlformats.org/officeDocument/2006/relationships/package" Target="../embeddings/Microsoft_Excel_Worksheet1.xlsx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aphique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88036304"/>
              </p:ext>
            </p:extLst>
          </p:nvPr>
        </p:nvGraphicFramePr>
        <p:xfrm>
          <a:off x="3604053" y="1170094"/>
          <a:ext cx="7620001" cy="45672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" name="Obje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1313500"/>
              </p:ext>
            </p:extLst>
          </p:nvPr>
        </p:nvGraphicFramePr>
        <p:xfrm>
          <a:off x="479854" y="1170094"/>
          <a:ext cx="2286000" cy="458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7" name="Worksheet" r:id="rId4" imgW="2286176" imgH="4581401" progId="Excel.Sheet.12">
                  <p:embed/>
                </p:oleObj>
              </mc:Choice>
              <mc:Fallback>
                <p:oleObj name="Worksheet" r:id="rId4" imgW="2286176" imgH="4581401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79854" y="1170094"/>
                        <a:ext cx="2286000" cy="458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53784655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10134</TotalTime>
  <Words>9</Words>
  <Application>Microsoft Office PowerPoint</Application>
  <PresentationFormat>Grand écran</PresentationFormat>
  <Paragraphs>1</Paragraphs>
  <Slides>1</Slides>
  <Notes>0</Notes>
  <HiddenSlides>0</HiddenSlides>
  <MMClips>0</MMClips>
  <ScaleCrop>false</ScaleCrop>
  <HeadingPairs>
    <vt:vector size="8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Thème Office</vt:lpstr>
      <vt:lpstr>Worksheet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Patrick</dc:creator>
  <cp:lastModifiedBy>Patrick</cp:lastModifiedBy>
  <cp:revision>11</cp:revision>
  <cp:lastPrinted>2020-09-24T13:38:15Z</cp:lastPrinted>
  <dcterms:created xsi:type="dcterms:W3CDTF">2020-09-17T12:48:08Z</dcterms:created>
  <dcterms:modified xsi:type="dcterms:W3CDTF">2020-09-24T13:45:37Z</dcterms:modified>
</cp:coreProperties>
</file>